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63" r:id="rId7"/>
    <p:sldId id="260" r:id="rId8"/>
    <p:sldId id="264" r:id="rId9"/>
    <p:sldId id="267" r:id="rId10"/>
    <p:sldId id="268" r:id="rId11"/>
    <p:sldId id="265" r:id="rId12"/>
    <p:sldId id="266" r:id="rId13"/>
    <p:sldId id="269" r:id="rId14"/>
    <p:sldId id="273" r:id="rId15"/>
    <p:sldId id="270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78EE9B-EE7F-4EFB-ADDF-4DDCFC39CEF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5270F-FEA0-425C-AF2B-0FE9287792B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itchFamily="18" charset="0"/>
              </a:rPr>
              <a:t>UNLEASH THE INNOVATOR IN EVERY CHILD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5111"/>
            <a:ext cx="4267200" cy="4407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5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Eruption Video 3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7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8305800" cy="41464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Mokupapapa</a:t>
            </a:r>
            <a:r>
              <a:rPr lang="en-US" sz="2800" dirty="0" smtClean="0"/>
              <a:t> Discovery Center</a:t>
            </a:r>
            <a:r>
              <a:rPr lang="en-US" sz="2800" dirty="0" smtClean="0"/>
              <a:t> </a:t>
            </a:r>
            <a:r>
              <a:rPr lang="en-US" sz="2800" dirty="0" smtClean="0"/>
              <a:t>Partnership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Kilauea Eruption Recovery Project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5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Science Night Video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0752" y="4953000"/>
            <a:ext cx="308204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Hide &amp; Seek Moon</a:t>
            </a:r>
          </a:p>
          <a:p>
            <a:r>
              <a:rPr lang="en-US" dirty="0" smtClean="0"/>
              <a:t>Pocket Solar System </a:t>
            </a:r>
          </a:p>
          <a:p>
            <a:r>
              <a:rPr lang="en-US" dirty="0" smtClean="0"/>
              <a:t>Stomp Rockets!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191000"/>
            <a:ext cx="3810000" cy="729768"/>
          </a:xfrm>
        </p:spPr>
        <p:txBody>
          <a:bodyPr/>
          <a:lstStyle/>
          <a:p>
            <a:r>
              <a:rPr lang="en-US" dirty="0" smtClean="0"/>
              <a:t>NISE </a:t>
            </a:r>
            <a:r>
              <a:rPr lang="en-US" dirty="0" err="1" smtClean="0"/>
              <a:t>ToolKits</a:t>
            </a:r>
            <a:r>
              <a:rPr lang="en-US" dirty="0" smtClean="0"/>
              <a:t>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2" y="152400"/>
            <a:ext cx="5313411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956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6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Robotics Education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6" y="1066800"/>
            <a:ext cx="8754494" cy="283215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4752" r="3097" b="13191"/>
          <a:stretch/>
        </p:blipFill>
        <p:spPr>
          <a:xfrm>
            <a:off x="6257400" y="3962400"/>
            <a:ext cx="2632060" cy="269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8" y="3886200"/>
            <a:ext cx="2927730" cy="27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08038"/>
          </a:xfrm>
        </p:spPr>
        <p:txBody>
          <a:bodyPr/>
          <a:lstStyle/>
          <a:p>
            <a:r>
              <a:rPr lang="en-US" dirty="0" smtClean="0"/>
              <a:t>Research and Development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267200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29000"/>
            <a:ext cx="4340380" cy="3038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494" y="4836051"/>
            <a:ext cx="3994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Follow Us On:</a:t>
            </a:r>
          </a:p>
          <a:p>
            <a:endParaRPr lang="en-US" sz="2000" dirty="0"/>
          </a:p>
          <a:p>
            <a:r>
              <a:rPr lang="en-US" sz="2000" dirty="0" smtClean="0"/>
              <a:t>Twitter: @</a:t>
            </a:r>
            <a:r>
              <a:rPr lang="en-US" sz="2000" dirty="0" err="1" smtClean="0"/>
              <a:t>HawaiiScience</a:t>
            </a:r>
            <a:endParaRPr lang="en-US" sz="2000" dirty="0" smtClean="0"/>
          </a:p>
          <a:p>
            <a:r>
              <a:rPr lang="en-US" sz="2000" dirty="0" err="1" smtClean="0"/>
              <a:t>Instagram</a:t>
            </a:r>
            <a:r>
              <a:rPr lang="en-US" sz="2000" dirty="0" smtClean="0"/>
              <a:t>: @</a:t>
            </a:r>
            <a:r>
              <a:rPr lang="en-US" sz="2000" dirty="0" err="1" smtClean="0"/>
              <a:t>HawaiiScienceMuseum</a:t>
            </a:r>
            <a:endParaRPr lang="en-US" sz="2000" dirty="0" smtClean="0"/>
          </a:p>
          <a:p>
            <a:r>
              <a:rPr lang="en-US" sz="2000" dirty="0" smtClean="0"/>
              <a:t>www.hawaiisciencemuseum.org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27432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24" y="3276600"/>
            <a:ext cx="2266376" cy="19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18761" b="9552"/>
          <a:stretch/>
        </p:blipFill>
        <p:spPr>
          <a:xfrm>
            <a:off x="228600" y="1371600"/>
            <a:ext cx="3865301" cy="2209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51" y="228600"/>
            <a:ext cx="482791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6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76200"/>
            <a:ext cx="71628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6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079847" cy="6473812"/>
          </a:xfrm>
        </p:spPr>
      </p:pic>
    </p:spTree>
    <p:extLst>
      <p:ext uri="{BB962C8B-B14F-4D97-AF65-F5344CB8AC3E}">
        <p14:creationId xmlns:p14="http://schemas.microsoft.com/office/powerpoint/2010/main" val="377748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75067" cy="6649696"/>
          </a:xfrm>
        </p:spPr>
      </p:pic>
    </p:spTree>
    <p:extLst>
      <p:ext uri="{BB962C8B-B14F-4D97-AF65-F5344CB8AC3E}">
        <p14:creationId xmlns:p14="http://schemas.microsoft.com/office/powerpoint/2010/main" val="192990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Science Camps!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05000"/>
            <a:ext cx="4435286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2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Science Camp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1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STARS Video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0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Partnership with Big Island Invasive Species Committee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School Programs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 Eruption Video 1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3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 Eruption Video 2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8083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264</TotalTime>
  <Words>87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Thatch</vt:lpstr>
      <vt:lpstr>UNLEASH THE INNOVATOR IN EVERY CHILD</vt:lpstr>
      <vt:lpstr>PowerPoint Presentation</vt:lpstr>
      <vt:lpstr>PowerPoint Presentation</vt:lpstr>
      <vt:lpstr>Science Camps!</vt:lpstr>
      <vt:lpstr>Insert Science Camp Video</vt:lpstr>
      <vt:lpstr>Insert STARS Video Here</vt:lpstr>
      <vt:lpstr>After School Programs</vt:lpstr>
      <vt:lpstr>Insert Eruption Video 1 Here </vt:lpstr>
      <vt:lpstr>Insert Eruption Video 2 Here </vt:lpstr>
      <vt:lpstr>Insert Eruption Video 3 Here</vt:lpstr>
      <vt:lpstr>Kilauea Eruption Recovery Project </vt:lpstr>
      <vt:lpstr>Insert Science Night Video Here</vt:lpstr>
      <vt:lpstr>NISE ToolKits!!!!</vt:lpstr>
      <vt:lpstr>Robotics Education</vt:lpstr>
      <vt:lpstr>Research and Development</vt:lpstr>
      <vt:lpstr>COVID-19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 THE INNOVATOR IN EVERY CHILD</dc:title>
  <dc:creator>Chris</dc:creator>
  <cp:lastModifiedBy>Chris</cp:lastModifiedBy>
  <cp:revision>27</cp:revision>
  <dcterms:created xsi:type="dcterms:W3CDTF">2019-09-09T19:39:29Z</dcterms:created>
  <dcterms:modified xsi:type="dcterms:W3CDTF">2020-08-20T08:38:20Z</dcterms:modified>
</cp:coreProperties>
</file>