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null)" ContentType="image/x-emf"/>
  <Default Extension="gif" ContentType="image/gif"/>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webextensions/webextension1.xml" ContentType="application/vnd.ms-office.webextension+xml"/>
  <Override PartName="/ppt/notesSlides/notesSlide7.xml" ContentType="application/vnd.openxmlformats-officedocument.presentationml.notesSlide+xml"/>
  <Override PartName="/ppt/webextensions/webextension2.xml" ContentType="application/vnd.ms-office.webextension+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webextensions/webextension3.xml" ContentType="application/vnd.ms-office.webextension+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webextensions/webextension4.xml" ContentType="application/vnd.ms-office.webextension+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webextensions/webextension5.xml" ContentType="application/vnd.ms-office.webextension+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webextensions/webextension6.xml" ContentType="application/vnd.ms-office.webextension+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webextensions/webextension7.xml" ContentType="application/vnd.ms-office.webextension+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webextensions/webextension8.xml" ContentType="application/vnd.ms-office.webextension+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webextensions/webextension9.xml" ContentType="application/vnd.ms-office.webextension+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3"/>
  </p:notesMasterIdLst>
  <p:handoutMasterIdLst>
    <p:handoutMasterId r:id="rId74"/>
  </p:handoutMasterIdLst>
  <p:sldIdLst>
    <p:sldId id="504" r:id="rId2"/>
    <p:sldId id="257" r:id="rId3"/>
    <p:sldId id="264" r:id="rId4"/>
    <p:sldId id="634" r:id="rId5"/>
    <p:sldId id="729" r:id="rId6"/>
    <p:sldId id="717" r:id="rId7"/>
    <p:sldId id="748" r:id="rId8"/>
    <p:sldId id="716" r:id="rId9"/>
    <p:sldId id="720" r:id="rId10"/>
    <p:sldId id="719" r:id="rId11"/>
    <p:sldId id="721" r:id="rId12"/>
    <p:sldId id="722" r:id="rId13"/>
    <p:sldId id="725" r:id="rId14"/>
    <p:sldId id="750" r:id="rId15"/>
    <p:sldId id="724" r:id="rId16"/>
    <p:sldId id="751" r:id="rId17"/>
    <p:sldId id="723" r:id="rId18"/>
    <p:sldId id="636" r:id="rId19"/>
    <p:sldId id="728" r:id="rId20"/>
    <p:sldId id="749" r:id="rId21"/>
    <p:sldId id="726" r:id="rId22"/>
    <p:sldId id="727" r:id="rId23"/>
    <p:sldId id="752" r:id="rId24"/>
    <p:sldId id="718" r:id="rId25"/>
    <p:sldId id="295" r:id="rId26"/>
    <p:sldId id="637" r:id="rId27"/>
    <p:sldId id="710" r:id="rId28"/>
    <p:sldId id="631" r:id="rId29"/>
    <p:sldId id="356" r:id="rId30"/>
    <p:sldId id="714" r:id="rId31"/>
    <p:sldId id="732" r:id="rId32"/>
    <p:sldId id="733" r:id="rId33"/>
    <p:sldId id="639" r:id="rId34"/>
    <p:sldId id="734" r:id="rId35"/>
    <p:sldId id="712" r:id="rId36"/>
    <p:sldId id="640" r:id="rId37"/>
    <p:sldId id="641" r:id="rId38"/>
    <p:sldId id="735" r:id="rId39"/>
    <p:sldId id="644" r:id="rId40"/>
    <p:sldId id="646" r:id="rId41"/>
    <p:sldId id="736" r:id="rId42"/>
    <p:sldId id="647" r:id="rId43"/>
    <p:sldId id="737" r:id="rId44"/>
    <p:sldId id="648" r:id="rId45"/>
    <p:sldId id="649" r:id="rId46"/>
    <p:sldId id="745" r:id="rId47"/>
    <p:sldId id="739" r:id="rId48"/>
    <p:sldId id="652" r:id="rId49"/>
    <p:sldId id="740" r:id="rId50"/>
    <p:sldId id="741" r:id="rId51"/>
    <p:sldId id="742" r:id="rId52"/>
    <p:sldId id="743" r:id="rId53"/>
    <p:sldId id="653" r:id="rId54"/>
    <p:sldId id="753" r:id="rId55"/>
    <p:sldId id="654" r:id="rId56"/>
    <p:sldId id="655" r:id="rId57"/>
    <p:sldId id="656" r:id="rId58"/>
    <p:sldId id="657" r:id="rId59"/>
    <p:sldId id="658" r:id="rId60"/>
    <p:sldId id="659" r:id="rId61"/>
    <p:sldId id="746" r:id="rId62"/>
    <p:sldId id="754" r:id="rId63"/>
    <p:sldId id="660" r:id="rId64"/>
    <p:sldId id="661" r:id="rId65"/>
    <p:sldId id="662" r:id="rId66"/>
    <p:sldId id="747" r:id="rId67"/>
    <p:sldId id="394" r:id="rId68"/>
    <p:sldId id="709" r:id="rId69"/>
    <p:sldId id="713" r:id="rId70"/>
    <p:sldId id="738" r:id="rId71"/>
    <p:sldId id="536" r:id="rId72"/>
  </p:sldIdLst>
  <p:sldSz cx="14630400" cy="8229600"/>
  <p:notesSz cx="7010400" cy="9163050"/>
  <p:custDataLst>
    <p:tags r:id="rId75"/>
  </p:custDataLst>
  <p:defaultTextStyle>
    <a:defPPr>
      <a:defRPr lang="en-US"/>
    </a:defPPr>
    <a:lvl1pPr algn="l" rtl="0" fontAlgn="base">
      <a:spcBef>
        <a:spcPct val="0"/>
      </a:spcBef>
      <a:spcAft>
        <a:spcPct val="0"/>
      </a:spcAft>
      <a:defRPr kern="1200">
        <a:solidFill>
          <a:schemeClr val="tx1"/>
        </a:solidFill>
        <a:latin typeface="Georgia" pitchFamily="18" charset="0"/>
        <a:ea typeface="+mn-ea"/>
        <a:cs typeface="Arial" charset="0"/>
      </a:defRPr>
    </a:lvl1pPr>
    <a:lvl2pPr marL="653110" algn="l" rtl="0" fontAlgn="base">
      <a:spcBef>
        <a:spcPct val="0"/>
      </a:spcBef>
      <a:spcAft>
        <a:spcPct val="0"/>
      </a:spcAft>
      <a:defRPr kern="1200">
        <a:solidFill>
          <a:schemeClr val="tx1"/>
        </a:solidFill>
        <a:latin typeface="Georgia" pitchFamily="18" charset="0"/>
        <a:ea typeface="+mn-ea"/>
        <a:cs typeface="Arial" charset="0"/>
      </a:defRPr>
    </a:lvl2pPr>
    <a:lvl3pPr marL="1306220" algn="l" rtl="0" fontAlgn="base">
      <a:spcBef>
        <a:spcPct val="0"/>
      </a:spcBef>
      <a:spcAft>
        <a:spcPct val="0"/>
      </a:spcAft>
      <a:defRPr kern="1200">
        <a:solidFill>
          <a:schemeClr val="tx1"/>
        </a:solidFill>
        <a:latin typeface="Georgia" pitchFamily="18" charset="0"/>
        <a:ea typeface="+mn-ea"/>
        <a:cs typeface="Arial" charset="0"/>
      </a:defRPr>
    </a:lvl3pPr>
    <a:lvl4pPr marL="1959331" algn="l" rtl="0" fontAlgn="base">
      <a:spcBef>
        <a:spcPct val="0"/>
      </a:spcBef>
      <a:spcAft>
        <a:spcPct val="0"/>
      </a:spcAft>
      <a:defRPr kern="1200">
        <a:solidFill>
          <a:schemeClr val="tx1"/>
        </a:solidFill>
        <a:latin typeface="Georgia" pitchFamily="18" charset="0"/>
        <a:ea typeface="+mn-ea"/>
        <a:cs typeface="Arial" charset="0"/>
      </a:defRPr>
    </a:lvl4pPr>
    <a:lvl5pPr marL="2612441" algn="l" rtl="0" fontAlgn="base">
      <a:spcBef>
        <a:spcPct val="0"/>
      </a:spcBef>
      <a:spcAft>
        <a:spcPct val="0"/>
      </a:spcAft>
      <a:defRPr kern="1200">
        <a:solidFill>
          <a:schemeClr val="tx1"/>
        </a:solidFill>
        <a:latin typeface="Georgia" pitchFamily="18" charset="0"/>
        <a:ea typeface="+mn-ea"/>
        <a:cs typeface="Arial" charset="0"/>
      </a:defRPr>
    </a:lvl5pPr>
    <a:lvl6pPr marL="3265551" algn="l" defTabSz="1306220" rtl="0" eaLnBrk="1" latinLnBrk="0" hangingPunct="1">
      <a:defRPr kern="1200">
        <a:solidFill>
          <a:schemeClr val="tx1"/>
        </a:solidFill>
        <a:latin typeface="Georgia" pitchFamily="18" charset="0"/>
        <a:ea typeface="+mn-ea"/>
        <a:cs typeface="Arial" charset="0"/>
      </a:defRPr>
    </a:lvl6pPr>
    <a:lvl7pPr marL="3918661" algn="l" defTabSz="1306220" rtl="0" eaLnBrk="1" latinLnBrk="0" hangingPunct="1">
      <a:defRPr kern="1200">
        <a:solidFill>
          <a:schemeClr val="tx1"/>
        </a:solidFill>
        <a:latin typeface="Georgia" pitchFamily="18" charset="0"/>
        <a:ea typeface="+mn-ea"/>
        <a:cs typeface="Arial" charset="0"/>
      </a:defRPr>
    </a:lvl7pPr>
    <a:lvl8pPr marL="4571771" algn="l" defTabSz="1306220" rtl="0" eaLnBrk="1" latinLnBrk="0" hangingPunct="1">
      <a:defRPr kern="1200">
        <a:solidFill>
          <a:schemeClr val="tx1"/>
        </a:solidFill>
        <a:latin typeface="Georgia" pitchFamily="18" charset="0"/>
        <a:ea typeface="+mn-ea"/>
        <a:cs typeface="Arial" charset="0"/>
      </a:defRPr>
    </a:lvl8pPr>
    <a:lvl9pPr marL="5224882" algn="l" defTabSz="1306220" rtl="0" eaLnBrk="1" latinLnBrk="0" hangingPunct="1">
      <a:defRPr kern="1200">
        <a:solidFill>
          <a:schemeClr val="tx1"/>
        </a:solidFill>
        <a:latin typeface="Georgia" pitchFamily="18" charset="0"/>
        <a:ea typeface="+mn-ea"/>
        <a:cs typeface="Arial" charset="0"/>
      </a:defRPr>
    </a:lvl9pPr>
  </p:defaultTextStyle>
  <p:extLst>
    <p:ext uri="{EFAFB233-063F-42B5-8137-9DF3F51BA10A}">
      <p15:sldGuideLst xmlns:p15="http://schemas.microsoft.com/office/powerpoint/2012/main">
        <p15:guide id="1" orient="horz" pos="1518">
          <p15:clr>
            <a:srgbClr val="A4A3A4"/>
          </p15:clr>
        </p15:guide>
        <p15:guide id="2" pos="2810">
          <p15:clr>
            <a:srgbClr val="A4A3A4"/>
          </p15:clr>
        </p15:guide>
      </p15:sldGuideLst>
    </p:ext>
    <p:ext uri="{2D200454-40CA-4A62-9FC3-DE9A4176ACB9}">
      <p15:notesGuideLst xmlns:p15="http://schemas.microsoft.com/office/powerpoint/2012/main">
        <p15:guide id="1" orient="horz" pos="2886">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8900"/>
    <a:srgbClr val="2E9FDF"/>
    <a:srgbClr val="86AA00"/>
    <a:srgbClr val="E87F00"/>
    <a:srgbClr val="00AB9A"/>
    <a:srgbClr val="E7B800"/>
    <a:srgbClr val="E800C7"/>
    <a:srgbClr val="1186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01" autoAdjust="0"/>
    <p:restoredTop sz="84669" autoAdjust="0"/>
  </p:normalViewPr>
  <p:slideViewPr>
    <p:cSldViewPr snapToGrid="0">
      <p:cViewPr varScale="1">
        <p:scale>
          <a:sx n="88" d="100"/>
          <a:sy n="88" d="100"/>
        </p:scale>
        <p:origin x="1088" y="184"/>
      </p:cViewPr>
      <p:guideLst>
        <p:guide orient="horz" pos="1518"/>
        <p:guide pos="2810"/>
      </p:guideLst>
    </p:cSldViewPr>
  </p:slideViewPr>
  <p:outlineViewPr>
    <p:cViewPr>
      <p:scale>
        <a:sx n="50" d="100"/>
        <a:sy n="50" d="100"/>
      </p:scale>
      <p:origin x="0" y="146616"/>
    </p:cViewPr>
    <p:sldLst>
      <p:sld r:id="rId1" collapse="1"/>
      <p:sld r:id="rId2" collapse="1"/>
      <p:sld r:id="rId3" collapse="1"/>
    </p:sldLst>
  </p:outlineViewPr>
  <p:notesTextViewPr>
    <p:cViewPr>
      <p:scale>
        <a:sx n="1" d="1"/>
        <a:sy n="1" d="1"/>
      </p:scale>
      <p:origin x="0" y="0"/>
    </p:cViewPr>
  </p:notesTextViewPr>
  <p:sorterViewPr>
    <p:cViewPr>
      <p:scale>
        <a:sx n="75" d="100"/>
        <a:sy n="75" d="100"/>
      </p:scale>
      <p:origin x="0" y="2824"/>
    </p:cViewPr>
  </p:sorterViewPr>
  <p:notesViewPr>
    <p:cSldViewPr snapToGrid="0">
      <p:cViewPr varScale="1">
        <p:scale>
          <a:sx n="56" d="100"/>
          <a:sy n="56" d="100"/>
        </p:scale>
        <p:origin x="-2808" y="-84"/>
      </p:cViewPr>
      <p:guideLst>
        <p:guide orient="horz" pos="2886"/>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_rels/viewProps.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slide" Target="slides/slide3.xml"/><Relationship Id="rId1"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587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dirty="0">
              <a:latin typeface="Calibri" panose="020F0502020204030204" pitchFamily="34" charset="0"/>
            </a:endParaRPr>
          </a:p>
        </p:txBody>
      </p:sp>
      <p:sp>
        <p:nvSpPr>
          <p:cNvPr id="3" name="Date Placeholder 2"/>
          <p:cNvSpPr>
            <a:spLocks noGrp="1"/>
          </p:cNvSpPr>
          <p:nvPr>
            <p:ph type="dt" sz="quarter" idx="1"/>
          </p:nvPr>
        </p:nvSpPr>
        <p:spPr>
          <a:xfrm>
            <a:off x="3970338" y="0"/>
            <a:ext cx="3038475" cy="45878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068944F7-0C93-4540-B33A-8F6969876292}" type="datetimeFigureOut">
              <a:rPr lang="en-US">
                <a:latin typeface="Calibri" panose="020F0502020204030204" pitchFamily="34" charset="0"/>
              </a:rPr>
              <a:pPr>
                <a:defRPr/>
              </a:pPr>
              <a:t>3/15/18</a:t>
            </a:fld>
            <a:endParaRPr lang="en-US" dirty="0">
              <a:latin typeface="Calibri" panose="020F0502020204030204" pitchFamily="34" charset="0"/>
            </a:endParaRPr>
          </a:p>
        </p:txBody>
      </p:sp>
      <p:sp>
        <p:nvSpPr>
          <p:cNvPr id="4" name="Footer Placeholder 3"/>
          <p:cNvSpPr>
            <a:spLocks noGrp="1"/>
          </p:cNvSpPr>
          <p:nvPr>
            <p:ph type="ftr" sz="quarter" idx="2"/>
          </p:nvPr>
        </p:nvSpPr>
        <p:spPr>
          <a:xfrm>
            <a:off x="0" y="8702675"/>
            <a:ext cx="3038475" cy="458788"/>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dirty="0">
              <a:latin typeface="Calibri" panose="020F0502020204030204" pitchFamily="34" charset="0"/>
            </a:endParaRPr>
          </a:p>
        </p:txBody>
      </p:sp>
      <p:sp>
        <p:nvSpPr>
          <p:cNvPr id="5" name="Slide Number Placeholder 4"/>
          <p:cNvSpPr>
            <a:spLocks noGrp="1"/>
          </p:cNvSpPr>
          <p:nvPr>
            <p:ph type="sldNum" sz="quarter" idx="3"/>
          </p:nvPr>
        </p:nvSpPr>
        <p:spPr>
          <a:xfrm>
            <a:off x="3970338" y="8702675"/>
            <a:ext cx="3038475" cy="458788"/>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EFAB739-0A76-4CD7-BC0F-8F9E662F24FB}" type="slidenum">
              <a:rPr lang="en-US">
                <a:latin typeface="Calibri" panose="020F0502020204030204" pitchFamily="34" charset="0"/>
              </a:rPr>
              <a:pPr>
                <a:defRPr/>
              </a:pPr>
              <a:t>‹#›</a:t>
            </a:fld>
            <a:endParaRPr lang="en-US" dirty="0">
              <a:latin typeface="Calibri" panose="020F0502020204030204" pitchFamily="34" charset="0"/>
            </a:endParaRPr>
          </a:p>
        </p:txBody>
      </p:sp>
    </p:spTree>
    <p:extLst>
      <p:ext uri="{BB962C8B-B14F-4D97-AF65-F5344CB8AC3E}">
        <p14:creationId xmlns:p14="http://schemas.microsoft.com/office/powerpoint/2010/main" val="32956272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58788"/>
          </a:xfrm>
          <a:prstGeom prst="rect">
            <a:avLst/>
          </a:prstGeom>
        </p:spPr>
        <p:txBody>
          <a:bodyPr vert="horz" lIns="91440" tIns="45720" rIns="91440" bIns="45720" rtlCol="0"/>
          <a:lstStyle>
            <a:lvl1pPr algn="l" fontAlgn="auto">
              <a:spcBef>
                <a:spcPts val="0"/>
              </a:spcBef>
              <a:spcAft>
                <a:spcPts val="0"/>
              </a:spcAft>
              <a:defRPr sz="1200">
                <a:latin typeface="Calibri" panose="020F0502020204030204" pitchFamily="34" charset="0"/>
                <a:cs typeface="+mn-cs"/>
              </a:defRPr>
            </a:lvl1pPr>
          </a:lstStyle>
          <a:p>
            <a:pPr>
              <a:defRPr/>
            </a:pPr>
            <a:endParaRPr lang="en-US" dirty="0"/>
          </a:p>
        </p:txBody>
      </p:sp>
      <p:sp>
        <p:nvSpPr>
          <p:cNvPr id="3" name="Date Placeholder 2"/>
          <p:cNvSpPr>
            <a:spLocks noGrp="1"/>
          </p:cNvSpPr>
          <p:nvPr>
            <p:ph type="dt" idx="1"/>
          </p:nvPr>
        </p:nvSpPr>
        <p:spPr>
          <a:xfrm>
            <a:off x="3970338" y="0"/>
            <a:ext cx="3038475" cy="458788"/>
          </a:xfrm>
          <a:prstGeom prst="rect">
            <a:avLst/>
          </a:prstGeom>
        </p:spPr>
        <p:txBody>
          <a:bodyPr vert="horz" lIns="91440" tIns="45720" rIns="91440" bIns="45720" rtlCol="0"/>
          <a:lstStyle>
            <a:lvl1pPr algn="r" fontAlgn="auto">
              <a:spcBef>
                <a:spcPts val="0"/>
              </a:spcBef>
              <a:spcAft>
                <a:spcPts val="0"/>
              </a:spcAft>
              <a:defRPr sz="1200">
                <a:latin typeface="Calibri" panose="020F0502020204030204" pitchFamily="34" charset="0"/>
                <a:cs typeface="+mn-cs"/>
              </a:defRPr>
            </a:lvl1pPr>
          </a:lstStyle>
          <a:p>
            <a:pPr>
              <a:defRPr/>
            </a:pPr>
            <a:fld id="{748C18BC-D4FD-464E-8EF0-83C0D51B9EB8}" type="datetimeFigureOut">
              <a:rPr lang="en-US" smtClean="0"/>
              <a:pPr>
                <a:defRPr/>
              </a:pPr>
              <a:t>3/15/18</a:t>
            </a:fld>
            <a:endParaRPr lang="en-US" dirty="0"/>
          </a:p>
        </p:txBody>
      </p:sp>
      <p:sp>
        <p:nvSpPr>
          <p:cNvPr id="4" name="Slide Image Placeholder 3"/>
          <p:cNvSpPr>
            <a:spLocks noGrp="1" noRot="1" noChangeAspect="1"/>
          </p:cNvSpPr>
          <p:nvPr>
            <p:ph type="sldImg" idx="2"/>
          </p:nvPr>
        </p:nvSpPr>
        <p:spPr>
          <a:xfrm>
            <a:off x="452438" y="687388"/>
            <a:ext cx="6105525" cy="343535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701675" y="4352925"/>
            <a:ext cx="5607050" cy="4122738"/>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702675"/>
            <a:ext cx="3038475" cy="458788"/>
          </a:xfrm>
          <a:prstGeom prst="rect">
            <a:avLst/>
          </a:prstGeom>
        </p:spPr>
        <p:txBody>
          <a:bodyPr vert="horz" lIns="91440" tIns="45720" rIns="91440" bIns="45720" rtlCol="0" anchor="b"/>
          <a:lstStyle>
            <a:lvl1pPr algn="l" fontAlgn="auto">
              <a:spcBef>
                <a:spcPts val="0"/>
              </a:spcBef>
              <a:spcAft>
                <a:spcPts val="0"/>
              </a:spcAft>
              <a:defRPr sz="1200">
                <a:latin typeface="Calibri" panose="020F0502020204030204" pitchFamily="34" charset="0"/>
                <a:cs typeface="+mn-cs"/>
              </a:defRPr>
            </a:lvl1pPr>
          </a:lstStyle>
          <a:p>
            <a:pPr>
              <a:defRPr/>
            </a:pPr>
            <a:endParaRPr lang="en-US" dirty="0"/>
          </a:p>
        </p:txBody>
      </p:sp>
      <p:sp>
        <p:nvSpPr>
          <p:cNvPr id="7" name="Slide Number Placeholder 6"/>
          <p:cNvSpPr>
            <a:spLocks noGrp="1"/>
          </p:cNvSpPr>
          <p:nvPr>
            <p:ph type="sldNum" sz="quarter" idx="5"/>
          </p:nvPr>
        </p:nvSpPr>
        <p:spPr>
          <a:xfrm>
            <a:off x="3970338" y="8702675"/>
            <a:ext cx="3038475" cy="458788"/>
          </a:xfrm>
          <a:prstGeom prst="rect">
            <a:avLst/>
          </a:prstGeom>
        </p:spPr>
        <p:txBody>
          <a:bodyPr vert="horz" lIns="91440" tIns="45720" rIns="91440" bIns="45720" rtlCol="0" anchor="b"/>
          <a:lstStyle>
            <a:lvl1pPr algn="r" fontAlgn="auto">
              <a:spcBef>
                <a:spcPts val="0"/>
              </a:spcBef>
              <a:spcAft>
                <a:spcPts val="0"/>
              </a:spcAft>
              <a:defRPr sz="1200">
                <a:latin typeface="Calibri" panose="020F0502020204030204" pitchFamily="34" charset="0"/>
                <a:cs typeface="+mn-cs"/>
              </a:defRPr>
            </a:lvl1pPr>
          </a:lstStyle>
          <a:p>
            <a:pPr>
              <a:defRPr/>
            </a:pPr>
            <a:fld id="{C34F60E8-4A51-4085-AA26-5F80E29E7613}" type="slidenum">
              <a:rPr lang="en-US" smtClean="0"/>
              <a:pPr>
                <a:defRPr/>
              </a:pPr>
              <a:t>‹#›</a:t>
            </a:fld>
            <a:endParaRPr lang="en-US" dirty="0"/>
          </a:p>
        </p:txBody>
      </p:sp>
    </p:spTree>
    <p:extLst>
      <p:ext uri="{BB962C8B-B14F-4D97-AF65-F5344CB8AC3E}">
        <p14:creationId xmlns:p14="http://schemas.microsoft.com/office/powerpoint/2010/main" val="28703057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700" kern="1200">
        <a:solidFill>
          <a:schemeClr val="tx1"/>
        </a:solidFill>
        <a:latin typeface="Calibri" panose="020F0502020204030204" pitchFamily="34" charset="0"/>
        <a:ea typeface="+mn-ea"/>
        <a:cs typeface="+mn-cs"/>
      </a:defRPr>
    </a:lvl1pPr>
    <a:lvl2pPr marL="653110" algn="l" rtl="0" eaLnBrk="0" fontAlgn="base" hangingPunct="0">
      <a:spcBef>
        <a:spcPct val="30000"/>
      </a:spcBef>
      <a:spcAft>
        <a:spcPct val="0"/>
      </a:spcAft>
      <a:defRPr sz="1700" kern="1200">
        <a:solidFill>
          <a:schemeClr val="tx1"/>
        </a:solidFill>
        <a:latin typeface="Calibri" panose="020F0502020204030204" pitchFamily="34" charset="0"/>
        <a:ea typeface="+mn-ea"/>
        <a:cs typeface="+mn-cs"/>
      </a:defRPr>
    </a:lvl2pPr>
    <a:lvl3pPr marL="1306220" algn="l" rtl="0" eaLnBrk="0" fontAlgn="base" hangingPunct="0">
      <a:spcBef>
        <a:spcPct val="30000"/>
      </a:spcBef>
      <a:spcAft>
        <a:spcPct val="0"/>
      </a:spcAft>
      <a:defRPr sz="1700" kern="1200">
        <a:solidFill>
          <a:schemeClr val="tx1"/>
        </a:solidFill>
        <a:latin typeface="Calibri" panose="020F0502020204030204" pitchFamily="34" charset="0"/>
        <a:ea typeface="+mn-ea"/>
        <a:cs typeface="+mn-cs"/>
      </a:defRPr>
    </a:lvl3pPr>
    <a:lvl4pPr marL="1959331" algn="l" rtl="0" eaLnBrk="0" fontAlgn="base" hangingPunct="0">
      <a:spcBef>
        <a:spcPct val="30000"/>
      </a:spcBef>
      <a:spcAft>
        <a:spcPct val="0"/>
      </a:spcAft>
      <a:defRPr sz="1700" kern="1200">
        <a:solidFill>
          <a:schemeClr val="tx1"/>
        </a:solidFill>
        <a:latin typeface="Calibri" panose="020F0502020204030204" pitchFamily="34" charset="0"/>
        <a:ea typeface="+mn-ea"/>
        <a:cs typeface="+mn-cs"/>
      </a:defRPr>
    </a:lvl4pPr>
    <a:lvl5pPr marL="2612441" algn="l" rtl="0" eaLnBrk="0" fontAlgn="base" hangingPunct="0">
      <a:spcBef>
        <a:spcPct val="30000"/>
      </a:spcBef>
      <a:spcAft>
        <a:spcPct val="0"/>
      </a:spcAft>
      <a:defRPr sz="1700" kern="1200">
        <a:solidFill>
          <a:schemeClr val="tx1"/>
        </a:solidFill>
        <a:latin typeface="Calibri" panose="020F0502020204030204" pitchFamily="34" charset="0"/>
        <a:ea typeface="+mn-ea"/>
        <a:cs typeface="+mn-cs"/>
      </a:defRPr>
    </a:lvl5pPr>
    <a:lvl6pPr marL="3265551" algn="l" defTabSz="1306220" rtl="0" eaLnBrk="1" latinLnBrk="0" hangingPunct="1">
      <a:defRPr sz="1700" kern="1200">
        <a:solidFill>
          <a:schemeClr val="tx1"/>
        </a:solidFill>
        <a:latin typeface="+mn-lt"/>
        <a:ea typeface="+mn-ea"/>
        <a:cs typeface="+mn-cs"/>
      </a:defRPr>
    </a:lvl6pPr>
    <a:lvl7pPr marL="3918661" algn="l" defTabSz="1306220" rtl="0" eaLnBrk="1" latinLnBrk="0" hangingPunct="1">
      <a:defRPr sz="1700" kern="1200">
        <a:solidFill>
          <a:schemeClr val="tx1"/>
        </a:solidFill>
        <a:latin typeface="+mn-lt"/>
        <a:ea typeface="+mn-ea"/>
        <a:cs typeface="+mn-cs"/>
      </a:defRPr>
    </a:lvl7pPr>
    <a:lvl8pPr marL="4571771" algn="l" defTabSz="1306220" rtl="0" eaLnBrk="1" latinLnBrk="0" hangingPunct="1">
      <a:defRPr sz="1700" kern="1200">
        <a:solidFill>
          <a:schemeClr val="tx1"/>
        </a:solidFill>
        <a:latin typeface="+mn-lt"/>
        <a:ea typeface="+mn-ea"/>
        <a:cs typeface="+mn-cs"/>
      </a:defRPr>
    </a:lvl8pPr>
    <a:lvl9pPr marL="5224882" algn="l" defTabSz="1306220" rtl="0" eaLnBrk="1" latinLnBrk="0" hangingPunct="1">
      <a:defRPr sz="17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s://www.climate.gov/news-features/blogs/enso/walker-circulation-ensos-atmospheric-buddy" TargetMode="External"/><Relationship Id="rId13" Type="http://schemas.openxmlformats.org/officeDocument/2006/relationships/hyperlink" Target="https://www.climate.gov/news-features/featured-images/how-el-ni%C3%B1o-and-la-ni%C3%B1a-affect-winter-jet-stream-and-us-climate" TargetMode="External"/><Relationship Id="rId3" Type="http://schemas.openxmlformats.org/officeDocument/2006/relationships/hyperlink" Target="http://www.cpc.ncep.noaa.gov/products/analysis_monitoring/enso_advisory/ensodisc.shtml" TargetMode="External"/><Relationship Id="rId7" Type="http://schemas.openxmlformats.org/officeDocument/2006/relationships/hyperlink" Target="http://www.cpc.ncep.noaa.gov/products/analysis_monitoring/enso_advisory/enso-alert-readme.shtml" TargetMode="External"/><Relationship Id="rId12" Type="http://schemas.openxmlformats.org/officeDocument/2006/relationships/hyperlink" Target="https://www.climate.gov/news-features/blogs/enso/how-enso-leads-cascade-global-impacts"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origin.cpc.ncep.noaa.gov/products/analysis_monitoring/ensostuff/ONI_v5.php" TargetMode="External"/><Relationship Id="rId11" Type="http://schemas.openxmlformats.org/officeDocument/2006/relationships/hyperlink" Target="https://www.climate.gov/news-features/blogs/enso/what-el-ni%C3%B1o%E2%80%93southern-oscillation-enso-nutshell" TargetMode="External"/><Relationship Id="rId5" Type="http://schemas.openxmlformats.org/officeDocument/2006/relationships/hyperlink" Target="http://www.cpc.ncep.noaa.gov/products/analysis_monitoring/ensostuff/detrend.nino34.ascii.txt" TargetMode="External"/><Relationship Id="rId10" Type="http://schemas.openxmlformats.org/officeDocument/2006/relationships/hyperlink" Target="https://www.climate.gov/news-features/blogs/enso/en-so" TargetMode="External"/><Relationship Id="rId4" Type="http://schemas.openxmlformats.org/officeDocument/2006/relationships/hyperlink" Target="https://www.ncdc.noaa.gov/teleconnections/enso/indicators/sst.php" TargetMode="External"/><Relationship Id="rId9" Type="http://schemas.openxmlformats.org/officeDocument/2006/relationships/hyperlink" Target="https://www.climate.gov/news-features/blogs/enso/what%E2%80%99s-hold-el-ni%C3%B1o" TargetMode="External"/><Relationship Id="rId14" Type="http://schemas.openxmlformats.org/officeDocument/2006/relationships/hyperlink" Target="https://www.climate.gov/news-features/blogs/enso/writing-about-la-ni%C3%B1a-us-and-jet-stream-and-happens-clickbait-headline"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cleanet.org/clean/about/review.html" TargetMode="External"/><Relationship Id="rId2" Type="http://schemas.openxmlformats.org/officeDocument/2006/relationships/slide" Target="../slides/slide70.xml"/><Relationship Id="rId1" Type="http://schemas.openxmlformats.org/officeDocument/2006/relationships/notesMaster" Target="../notesMasters/notesMaster1.xml"/><Relationship Id="rId6" Type="http://schemas.openxmlformats.org/officeDocument/2006/relationships/hyperlink" Target="https://www.nextgenscience.org/" TargetMode="External"/><Relationship Id="rId5" Type="http://schemas.openxmlformats.org/officeDocument/2006/relationships/hyperlink" Target="http://energy.gov/eere/education/energy-literacy-essential-principles-and-fundamental-concepts-energy-education" TargetMode="External"/><Relationship Id="rId4" Type="http://schemas.openxmlformats.org/officeDocument/2006/relationships/hyperlink" Target="http://www.globalchange.gov/browse/educators" TargetMode="Externa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34F60E8-4A51-4085-AA26-5F80E29E7613}" type="slidenum">
              <a:rPr lang="en-US" smtClean="0"/>
              <a:pPr>
                <a:defRPr/>
              </a:pPr>
              <a:t>1</a:t>
            </a:fld>
            <a:endParaRPr lang="en-US" dirty="0"/>
          </a:p>
        </p:txBody>
      </p:sp>
    </p:spTree>
    <p:extLst>
      <p:ext uri="{BB962C8B-B14F-4D97-AF65-F5344CB8AC3E}">
        <p14:creationId xmlns:p14="http://schemas.microsoft.com/office/powerpoint/2010/main" val="1128917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 Nino and La Nina are opposite</a:t>
            </a:r>
            <a:r>
              <a:rPr lang="en-US" baseline="0" dirty="0"/>
              <a:t> phases</a:t>
            </a:r>
          </a:p>
          <a:p>
            <a:r>
              <a:rPr lang="en-US" baseline="0" dirty="0"/>
              <a:t>Swings back and forth between these two </a:t>
            </a:r>
            <a:r>
              <a:rPr lang="en-US" baseline="0" dirty="0" err="1"/>
              <a:t>opp</a:t>
            </a:r>
            <a:r>
              <a:rPr lang="en-US" baseline="0" dirty="0"/>
              <a:t> phases every 3-7 years.</a:t>
            </a:r>
          </a:p>
          <a:p>
            <a:r>
              <a:rPr lang="en-US" baseline="0" dirty="0"/>
              <a:t>Naturally occurring phenomenon. </a:t>
            </a:r>
            <a:endParaRPr lang="en-US" dirty="0"/>
          </a:p>
        </p:txBody>
      </p:sp>
      <p:sp>
        <p:nvSpPr>
          <p:cNvPr id="4" name="Slide Number Placeholder 3"/>
          <p:cNvSpPr>
            <a:spLocks noGrp="1"/>
          </p:cNvSpPr>
          <p:nvPr>
            <p:ph type="sldNum" sz="quarter" idx="10"/>
          </p:nvPr>
        </p:nvSpPr>
        <p:spPr/>
        <p:txBody>
          <a:bodyPr/>
          <a:lstStyle/>
          <a:p>
            <a:pPr>
              <a:defRPr/>
            </a:pPr>
            <a:fld id="{C34F60E8-4A51-4085-AA26-5F80E29E7613}" type="slidenum">
              <a:rPr lang="en-US" smtClean="0"/>
              <a:pPr>
                <a:defRPr/>
              </a:pPr>
              <a:t>10</a:t>
            </a:fld>
            <a:endParaRPr lang="en-US" dirty="0"/>
          </a:p>
        </p:txBody>
      </p:sp>
    </p:spTree>
    <p:extLst>
      <p:ext uri="{BB962C8B-B14F-4D97-AF65-F5344CB8AC3E}">
        <p14:creationId xmlns:p14="http://schemas.microsoft.com/office/powerpoint/2010/main" val="18503154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 Nino and La Nina are opposite</a:t>
            </a:r>
            <a:r>
              <a:rPr lang="en-US" baseline="0" dirty="0"/>
              <a:t> phases</a:t>
            </a:r>
          </a:p>
          <a:p>
            <a:r>
              <a:rPr lang="en-US" baseline="0" dirty="0"/>
              <a:t>Swings back and forth between these two </a:t>
            </a:r>
            <a:r>
              <a:rPr lang="en-US" baseline="0" dirty="0" err="1"/>
              <a:t>opp</a:t>
            </a:r>
            <a:r>
              <a:rPr lang="en-US" baseline="0" dirty="0"/>
              <a:t> phases every 3-7 years.</a:t>
            </a:r>
          </a:p>
          <a:p>
            <a:r>
              <a:rPr lang="en-US" baseline="0" dirty="0"/>
              <a:t>Naturally occurring phenomena</a:t>
            </a:r>
            <a:endParaRPr lang="en-US" dirty="0"/>
          </a:p>
        </p:txBody>
      </p:sp>
      <p:sp>
        <p:nvSpPr>
          <p:cNvPr id="4" name="Slide Number Placeholder 3"/>
          <p:cNvSpPr>
            <a:spLocks noGrp="1"/>
          </p:cNvSpPr>
          <p:nvPr>
            <p:ph type="sldNum" sz="quarter" idx="10"/>
          </p:nvPr>
        </p:nvSpPr>
        <p:spPr/>
        <p:txBody>
          <a:bodyPr/>
          <a:lstStyle/>
          <a:p>
            <a:pPr>
              <a:defRPr/>
            </a:pPr>
            <a:fld id="{C34F60E8-4A51-4085-AA26-5F80E29E7613}" type="slidenum">
              <a:rPr lang="en-US" smtClean="0"/>
              <a:pPr>
                <a:defRPr/>
              </a:pPr>
              <a:t>11</a:t>
            </a:fld>
            <a:endParaRPr lang="en-US" dirty="0"/>
          </a:p>
        </p:txBody>
      </p:sp>
    </p:spTree>
    <p:extLst>
      <p:ext uri="{BB962C8B-B14F-4D97-AF65-F5344CB8AC3E}">
        <p14:creationId xmlns:p14="http://schemas.microsoft.com/office/powerpoint/2010/main" val="18503154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far, we have the learned what is happening and where? Now, let’s look at how it all happens.</a:t>
            </a:r>
          </a:p>
        </p:txBody>
      </p:sp>
      <p:sp>
        <p:nvSpPr>
          <p:cNvPr id="4" name="Slide Number Placeholder 3"/>
          <p:cNvSpPr>
            <a:spLocks noGrp="1"/>
          </p:cNvSpPr>
          <p:nvPr>
            <p:ph type="sldNum" sz="quarter" idx="10"/>
          </p:nvPr>
        </p:nvSpPr>
        <p:spPr/>
        <p:txBody>
          <a:bodyPr/>
          <a:lstStyle/>
          <a:p>
            <a:pPr>
              <a:defRPr/>
            </a:pPr>
            <a:fld id="{C34F60E8-4A51-4085-AA26-5F80E29E7613}" type="slidenum">
              <a:rPr lang="en-US" smtClean="0"/>
              <a:pPr>
                <a:defRPr/>
              </a:pPr>
              <a:t>12</a:t>
            </a:fld>
            <a:endParaRPr lang="en-US" dirty="0"/>
          </a:p>
        </p:txBody>
      </p:sp>
    </p:spTree>
    <p:extLst>
      <p:ext uri="{BB962C8B-B14F-4D97-AF65-F5344CB8AC3E}">
        <p14:creationId xmlns:p14="http://schemas.microsoft.com/office/powerpoint/2010/main" val="28016530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 Nino and La Nina are opposite</a:t>
            </a:r>
            <a:r>
              <a:rPr lang="en-US" baseline="0" dirty="0"/>
              <a:t> phases</a:t>
            </a:r>
          </a:p>
          <a:p>
            <a:r>
              <a:rPr lang="en-US" baseline="0" dirty="0"/>
              <a:t>Swings back and forth between these two </a:t>
            </a:r>
            <a:r>
              <a:rPr lang="en-US" baseline="0" dirty="0" err="1"/>
              <a:t>opp</a:t>
            </a:r>
            <a:r>
              <a:rPr lang="en-US" baseline="0" dirty="0"/>
              <a:t> phases every 3-7 years.</a:t>
            </a:r>
          </a:p>
          <a:p>
            <a:r>
              <a:rPr lang="en-US" baseline="0" dirty="0"/>
              <a:t>Naturally occurring phenomena</a:t>
            </a:r>
            <a:endParaRPr lang="en-US" dirty="0"/>
          </a:p>
        </p:txBody>
      </p:sp>
      <p:sp>
        <p:nvSpPr>
          <p:cNvPr id="4" name="Slide Number Placeholder 3"/>
          <p:cNvSpPr>
            <a:spLocks noGrp="1"/>
          </p:cNvSpPr>
          <p:nvPr>
            <p:ph type="sldNum" sz="quarter" idx="10"/>
          </p:nvPr>
        </p:nvSpPr>
        <p:spPr/>
        <p:txBody>
          <a:bodyPr/>
          <a:lstStyle/>
          <a:p>
            <a:pPr>
              <a:defRPr/>
            </a:pPr>
            <a:fld id="{C34F60E8-4A51-4085-AA26-5F80E29E7613}" type="slidenum">
              <a:rPr lang="en-US" smtClean="0"/>
              <a:pPr>
                <a:defRPr/>
              </a:pPr>
              <a:t>13</a:t>
            </a:fld>
            <a:endParaRPr lang="en-US" dirty="0"/>
          </a:p>
        </p:txBody>
      </p:sp>
    </p:spTree>
    <p:extLst>
      <p:ext uri="{BB962C8B-B14F-4D97-AF65-F5344CB8AC3E}">
        <p14:creationId xmlns:p14="http://schemas.microsoft.com/office/powerpoint/2010/main" val="36374920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far, we have the learned what is happening and where? Now, let’s look at how it all happens.</a:t>
            </a:r>
          </a:p>
        </p:txBody>
      </p:sp>
      <p:sp>
        <p:nvSpPr>
          <p:cNvPr id="4" name="Slide Number Placeholder 3"/>
          <p:cNvSpPr>
            <a:spLocks noGrp="1"/>
          </p:cNvSpPr>
          <p:nvPr>
            <p:ph type="sldNum" sz="quarter" idx="10"/>
          </p:nvPr>
        </p:nvSpPr>
        <p:spPr/>
        <p:txBody>
          <a:bodyPr/>
          <a:lstStyle/>
          <a:p>
            <a:pPr>
              <a:defRPr/>
            </a:pPr>
            <a:fld id="{C34F60E8-4A51-4085-AA26-5F80E29E7613}" type="slidenum">
              <a:rPr lang="en-US" smtClean="0"/>
              <a:pPr>
                <a:defRPr/>
              </a:pPr>
              <a:t>14</a:t>
            </a:fld>
            <a:endParaRPr lang="en-US" dirty="0"/>
          </a:p>
        </p:txBody>
      </p:sp>
    </p:spTree>
    <p:extLst>
      <p:ext uri="{BB962C8B-B14F-4D97-AF65-F5344CB8AC3E}">
        <p14:creationId xmlns:p14="http://schemas.microsoft.com/office/powerpoint/2010/main" val="22667383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 Nino and La Nina are opposite</a:t>
            </a:r>
            <a:r>
              <a:rPr lang="en-US" baseline="0" dirty="0"/>
              <a:t> phases</a:t>
            </a:r>
          </a:p>
          <a:p>
            <a:r>
              <a:rPr lang="en-US" baseline="0" dirty="0"/>
              <a:t>Swings back and forth between these two </a:t>
            </a:r>
            <a:r>
              <a:rPr lang="en-US" baseline="0" dirty="0" err="1"/>
              <a:t>opp</a:t>
            </a:r>
            <a:r>
              <a:rPr lang="en-US" baseline="0" dirty="0"/>
              <a:t> phases every 3-7 years.</a:t>
            </a:r>
          </a:p>
          <a:p>
            <a:r>
              <a:rPr lang="en-US" baseline="0" dirty="0"/>
              <a:t>Naturally occurring phenomena</a:t>
            </a:r>
            <a:endParaRPr lang="en-US" dirty="0"/>
          </a:p>
        </p:txBody>
      </p:sp>
      <p:sp>
        <p:nvSpPr>
          <p:cNvPr id="4" name="Slide Number Placeholder 3"/>
          <p:cNvSpPr>
            <a:spLocks noGrp="1"/>
          </p:cNvSpPr>
          <p:nvPr>
            <p:ph type="sldNum" sz="quarter" idx="10"/>
          </p:nvPr>
        </p:nvSpPr>
        <p:spPr/>
        <p:txBody>
          <a:bodyPr/>
          <a:lstStyle/>
          <a:p>
            <a:pPr>
              <a:defRPr/>
            </a:pPr>
            <a:fld id="{C34F60E8-4A51-4085-AA26-5F80E29E7613}" type="slidenum">
              <a:rPr lang="en-US" smtClean="0"/>
              <a:pPr>
                <a:defRPr/>
              </a:pPr>
              <a:t>15</a:t>
            </a:fld>
            <a:endParaRPr lang="en-US" dirty="0"/>
          </a:p>
        </p:txBody>
      </p:sp>
    </p:spTree>
    <p:extLst>
      <p:ext uri="{BB962C8B-B14F-4D97-AF65-F5344CB8AC3E}">
        <p14:creationId xmlns:p14="http://schemas.microsoft.com/office/powerpoint/2010/main" val="2938932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far, we have the learned what is happening and where? Now, let’s look at how it all happens.</a:t>
            </a:r>
          </a:p>
        </p:txBody>
      </p:sp>
      <p:sp>
        <p:nvSpPr>
          <p:cNvPr id="4" name="Slide Number Placeholder 3"/>
          <p:cNvSpPr>
            <a:spLocks noGrp="1"/>
          </p:cNvSpPr>
          <p:nvPr>
            <p:ph type="sldNum" sz="quarter" idx="10"/>
          </p:nvPr>
        </p:nvSpPr>
        <p:spPr/>
        <p:txBody>
          <a:bodyPr/>
          <a:lstStyle/>
          <a:p>
            <a:pPr>
              <a:defRPr/>
            </a:pPr>
            <a:fld id="{C34F60E8-4A51-4085-AA26-5F80E29E7613}" type="slidenum">
              <a:rPr lang="en-US" smtClean="0"/>
              <a:pPr>
                <a:defRPr/>
              </a:pPr>
              <a:t>16</a:t>
            </a:fld>
            <a:endParaRPr lang="en-US" dirty="0"/>
          </a:p>
        </p:txBody>
      </p:sp>
    </p:spTree>
    <p:extLst>
      <p:ext uri="{BB962C8B-B14F-4D97-AF65-F5344CB8AC3E}">
        <p14:creationId xmlns:p14="http://schemas.microsoft.com/office/powerpoint/2010/main" val="6311947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question</a:t>
            </a:r>
          </a:p>
        </p:txBody>
      </p:sp>
      <p:sp>
        <p:nvSpPr>
          <p:cNvPr id="4" name="Slide Number Placeholder 3"/>
          <p:cNvSpPr>
            <a:spLocks noGrp="1"/>
          </p:cNvSpPr>
          <p:nvPr>
            <p:ph type="sldNum" sz="quarter" idx="10"/>
          </p:nvPr>
        </p:nvSpPr>
        <p:spPr/>
        <p:txBody>
          <a:bodyPr/>
          <a:lstStyle/>
          <a:p>
            <a:pPr>
              <a:defRPr/>
            </a:pPr>
            <a:fld id="{C34F60E8-4A51-4085-AA26-5F80E29E7613}" type="slidenum">
              <a:rPr lang="en-US" smtClean="0"/>
              <a:pPr>
                <a:defRPr/>
              </a:pPr>
              <a:t>17</a:t>
            </a:fld>
            <a:endParaRPr lang="en-US" dirty="0"/>
          </a:p>
        </p:txBody>
      </p:sp>
    </p:spTree>
    <p:extLst>
      <p:ext uri="{BB962C8B-B14F-4D97-AF65-F5344CB8AC3E}">
        <p14:creationId xmlns:p14="http://schemas.microsoft.com/office/powerpoint/2010/main" val="18503154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r>
              <a:rPr lang="en-US" sz="1700" b="0" i="0" kern="1200" dirty="0">
                <a:solidFill>
                  <a:schemeClr val="tx1"/>
                </a:solidFill>
                <a:effectLst/>
                <a:latin typeface="Calibri" panose="020F0502020204030204" pitchFamily="34" charset="0"/>
                <a:ea typeface="+mn-ea"/>
                <a:cs typeface="+mn-cs"/>
              </a:rPr>
            </a:br>
            <a:r>
              <a:rPr lang="en-US" sz="1700" b="0" i="0" kern="1200" dirty="0">
                <a:solidFill>
                  <a:schemeClr val="tx1"/>
                </a:solidFill>
                <a:effectLst/>
                <a:latin typeface="Calibri" panose="020F0502020204030204" pitchFamily="34" charset="0"/>
                <a:ea typeface="+mn-ea"/>
                <a:cs typeface="+mn-cs"/>
              </a:rPr>
              <a:t>Our second La Niña year in a row is in full swing now, and is </a:t>
            </a:r>
            <a:r>
              <a:rPr lang="en-US" sz="1700" b="0" i="0" u="none" strike="noStrike" kern="1200" dirty="0">
                <a:solidFill>
                  <a:schemeClr val="tx1"/>
                </a:solidFill>
                <a:effectLst/>
                <a:latin typeface="Calibri" panose="020F0502020204030204" pitchFamily="34" charset="0"/>
                <a:ea typeface="+mn-ea"/>
                <a:cs typeface="+mn-cs"/>
                <a:hlinkClick r:id="rId3"/>
              </a:rPr>
              <a:t>forecast</a:t>
            </a:r>
            <a:r>
              <a:rPr lang="en-US" sz="1700" b="0" i="0" kern="1200" dirty="0">
                <a:solidFill>
                  <a:schemeClr val="tx1"/>
                </a:solidFill>
                <a:effectLst/>
                <a:latin typeface="Calibri" panose="020F0502020204030204" pitchFamily="34" charset="0"/>
                <a:ea typeface="+mn-ea"/>
                <a:cs typeface="+mn-cs"/>
              </a:rPr>
              <a:t> to last through the winter. In November, the average surface water temperature in the </a:t>
            </a:r>
            <a:r>
              <a:rPr lang="en-US" sz="1700" b="0" i="0" u="none" strike="noStrike" kern="1200" dirty="0">
                <a:solidFill>
                  <a:schemeClr val="tx1"/>
                </a:solidFill>
                <a:effectLst/>
                <a:latin typeface="Calibri" panose="020F0502020204030204" pitchFamily="34" charset="0"/>
                <a:ea typeface="+mn-ea"/>
                <a:cs typeface="+mn-cs"/>
                <a:hlinkClick r:id="rId4"/>
              </a:rPr>
              <a:t>Niño3.4 region</a:t>
            </a:r>
            <a:r>
              <a:rPr lang="en-US" sz="1700" b="0" i="0" kern="1200" dirty="0">
                <a:solidFill>
                  <a:schemeClr val="tx1"/>
                </a:solidFill>
                <a:effectLst/>
                <a:latin typeface="Calibri" panose="020F0502020204030204" pitchFamily="34" charset="0"/>
                <a:ea typeface="+mn-ea"/>
                <a:cs typeface="+mn-cs"/>
              </a:rPr>
              <a:t> of the central Pacific Ocean was about </a:t>
            </a:r>
            <a:r>
              <a:rPr lang="en-US" sz="1700" b="0" i="0" u="none" strike="noStrike" kern="1200" dirty="0">
                <a:solidFill>
                  <a:schemeClr val="tx1"/>
                </a:solidFill>
                <a:effectLst/>
                <a:latin typeface="Calibri" panose="020F0502020204030204" pitchFamily="34" charset="0"/>
                <a:ea typeface="+mn-ea"/>
                <a:cs typeface="+mn-cs"/>
                <a:hlinkClick r:id="rId5"/>
              </a:rPr>
              <a:t>1.0°C</a:t>
            </a:r>
            <a:r>
              <a:rPr lang="en-US" sz="1700" b="0" i="0" kern="1200" dirty="0">
                <a:solidFill>
                  <a:schemeClr val="tx1"/>
                </a:solidFill>
                <a:effectLst/>
                <a:latin typeface="Calibri" panose="020F0502020204030204" pitchFamily="34" charset="0"/>
                <a:ea typeface="+mn-ea"/>
                <a:cs typeface="+mn-cs"/>
              </a:rPr>
              <a:t> cooler than the long-term average. A “double-dip” La Niña is not uncommon—seven La Niña winters in the 1950-present </a:t>
            </a:r>
            <a:r>
              <a:rPr lang="en-US" sz="1700" b="0" i="0" u="none" strike="noStrike" kern="1200" dirty="0">
                <a:solidFill>
                  <a:schemeClr val="tx1"/>
                </a:solidFill>
                <a:effectLst/>
                <a:latin typeface="Calibri" panose="020F0502020204030204" pitchFamily="34" charset="0"/>
                <a:ea typeface="+mn-ea"/>
                <a:cs typeface="+mn-cs"/>
                <a:hlinkClick r:id="rId6"/>
              </a:rPr>
              <a:t>historical record</a:t>
            </a:r>
            <a:r>
              <a:rPr lang="en-US" sz="1700" b="0" i="0" kern="1200" dirty="0">
                <a:solidFill>
                  <a:schemeClr val="tx1"/>
                </a:solidFill>
                <a:effectLst/>
                <a:latin typeface="Calibri" panose="020F0502020204030204" pitchFamily="34" charset="0"/>
                <a:ea typeface="+mn-ea"/>
                <a:cs typeface="+mn-cs"/>
              </a:rPr>
              <a:t> followed La Niña the previous winter: 1955, 1971, 1974, 1984, 1999, 2008, and 2011. In fact, two years, 1975 and 2000, were third-year La </a:t>
            </a:r>
            <a:r>
              <a:rPr lang="en-US" sz="1700" b="0" i="0" kern="1200" dirty="0" err="1">
                <a:solidFill>
                  <a:schemeClr val="tx1"/>
                </a:solidFill>
                <a:effectLst/>
                <a:latin typeface="Calibri" panose="020F0502020204030204" pitchFamily="34" charset="0"/>
                <a:ea typeface="+mn-ea"/>
                <a:cs typeface="+mn-cs"/>
              </a:rPr>
              <a:t>Niñas</a:t>
            </a:r>
            <a:r>
              <a:rPr lang="en-US" sz="1700" b="0" i="0" kern="1200" dirty="0">
                <a:solidFill>
                  <a:schemeClr val="tx1"/>
                </a:solidFill>
                <a:effectLst/>
                <a:latin typeface="Calibri" panose="020F0502020204030204" pitchFamily="34" charset="0"/>
                <a:ea typeface="+mn-ea"/>
                <a:cs typeface="+mn-cs"/>
              </a:rPr>
              <a:t>. Only four years, 1964, 1988, 1995, and 2005, were single-year La </a:t>
            </a:r>
            <a:r>
              <a:rPr lang="en-US" sz="1700" b="0" i="0" kern="1200" dirty="0" err="1">
                <a:solidFill>
                  <a:schemeClr val="tx1"/>
                </a:solidFill>
                <a:effectLst/>
                <a:latin typeface="Calibri" panose="020F0502020204030204" pitchFamily="34" charset="0"/>
                <a:ea typeface="+mn-ea"/>
                <a:cs typeface="+mn-cs"/>
              </a:rPr>
              <a:t>Niñas</a:t>
            </a:r>
            <a:r>
              <a:rPr lang="en-US" sz="1700" b="0" i="0" kern="1200" dirty="0">
                <a:solidFill>
                  <a:schemeClr val="tx1"/>
                </a:solidFill>
                <a:effectLst/>
                <a:latin typeface="Calibri" panose="020F0502020204030204" pitchFamily="34" charset="0"/>
                <a:ea typeface="+mn-ea"/>
                <a:cs typeface="+mn-cs"/>
              </a:rPr>
              <a:t>.</a:t>
            </a:r>
          </a:p>
          <a:p>
            <a:pPr fontAlgn="base"/>
            <a:br>
              <a:rPr lang="en-US" sz="1700" b="0" i="0" kern="1200" dirty="0">
                <a:solidFill>
                  <a:schemeClr val="tx1"/>
                </a:solidFill>
                <a:effectLst/>
                <a:latin typeface="Calibri" panose="020F0502020204030204" pitchFamily="34" charset="0"/>
                <a:ea typeface="+mn-ea"/>
                <a:cs typeface="+mn-cs"/>
              </a:rPr>
            </a:br>
            <a:endParaRPr lang="en-US" sz="1700" b="0" i="0" kern="1200" dirty="0">
              <a:solidFill>
                <a:schemeClr val="tx1"/>
              </a:solidFill>
              <a:effectLst/>
              <a:latin typeface="Calibri" panose="020F0502020204030204" pitchFamily="34" charset="0"/>
              <a:ea typeface="+mn-ea"/>
              <a:cs typeface="+mn-cs"/>
            </a:endParaRPr>
          </a:p>
          <a:p>
            <a:pPr fontAlgn="base"/>
            <a:r>
              <a:rPr lang="en-US" sz="1700" b="0" i="0" kern="1200" dirty="0">
                <a:solidFill>
                  <a:schemeClr val="tx1"/>
                </a:solidFill>
                <a:effectLst/>
                <a:latin typeface="Calibri" panose="020F0502020204030204" pitchFamily="34" charset="0"/>
                <a:ea typeface="+mn-ea"/>
                <a:cs typeface="+mn-cs"/>
              </a:rPr>
              <a:t>Monthly sea surface temperature in the Niño 3.4 region of the tropical Pacific compared to the long-term average for all multi-year La </a:t>
            </a:r>
            <a:r>
              <a:rPr lang="en-US" sz="1700" b="0" i="0" kern="1200" dirty="0" err="1">
                <a:solidFill>
                  <a:schemeClr val="tx1"/>
                </a:solidFill>
                <a:effectLst/>
                <a:latin typeface="Calibri" panose="020F0502020204030204" pitchFamily="34" charset="0"/>
                <a:ea typeface="+mn-ea"/>
                <a:cs typeface="+mn-cs"/>
              </a:rPr>
              <a:t>Niñas</a:t>
            </a:r>
            <a:r>
              <a:rPr lang="en-US" sz="1700" b="0" i="0" kern="1200" dirty="0">
                <a:solidFill>
                  <a:schemeClr val="tx1"/>
                </a:solidFill>
                <a:effectLst/>
                <a:latin typeface="Calibri" panose="020F0502020204030204" pitchFamily="34" charset="0"/>
                <a:ea typeface="+mn-ea"/>
                <a:cs typeface="+mn-cs"/>
              </a:rPr>
              <a:t> since 1950, showing how 2016-17 (blue line) compares to other events. Multi-year La Niña events are defined as at least 2 years in a row where the </a:t>
            </a:r>
            <a:r>
              <a:rPr lang="en-US" sz="1700" b="0" i="0" u="none" strike="noStrike" kern="1200" dirty="0">
                <a:solidFill>
                  <a:schemeClr val="tx1"/>
                </a:solidFill>
                <a:effectLst/>
                <a:latin typeface="Calibri" panose="020F0502020204030204" pitchFamily="34" charset="0"/>
                <a:ea typeface="+mn-ea"/>
                <a:cs typeface="+mn-cs"/>
                <a:hlinkClick r:id="rId7"/>
              </a:rPr>
              <a:t>La Niña criteria</a:t>
            </a:r>
            <a:r>
              <a:rPr lang="en-US" sz="1700" b="0" i="0" kern="1200" dirty="0">
                <a:solidFill>
                  <a:schemeClr val="tx1"/>
                </a:solidFill>
                <a:effectLst/>
                <a:latin typeface="Calibri" panose="020F0502020204030204" pitchFamily="34" charset="0"/>
                <a:ea typeface="+mn-ea"/>
                <a:cs typeface="+mn-cs"/>
              </a:rPr>
              <a:t> are met. Both continuous events, when the </a:t>
            </a:r>
            <a:r>
              <a:rPr lang="en-US" sz="1700" b="0" i="0" u="none" strike="noStrike" kern="1200" dirty="0">
                <a:solidFill>
                  <a:schemeClr val="tx1"/>
                </a:solidFill>
                <a:effectLst/>
                <a:latin typeface="Calibri" panose="020F0502020204030204" pitchFamily="34" charset="0"/>
                <a:ea typeface="+mn-ea"/>
                <a:cs typeface="+mn-cs"/>
                <a:hlinkClick r:id="rId6"/>
              </a:rPr>
              <a:t>Oceanic Niño Index</a:t>
            </a:r>
            <a:r>
              <a:rPr lang="en-US" sz="1700" b="0" i="0" kern="1200" dirty="0">
                <a:solidFill>
                  <a:schemeClr val="tx1"/>
                </a:solidFill>
                <a:effectLst/>
                <a:latin typeface="Calibri" panose="020F0502020204030204" pitchFamily="34" charset="0"/>
                <a:ea typeface="+mn-ea"/>
                <a:cs typeface="+mn-cs"/>
              </a:rPr>
              <a:t> remained below -0.5°C, and years when the ONI warmed mid-year before again cooling, are included here. For three-year events, both years 1-2 and 2-3 are shown. </a:t>
            </a:r>
            <a:r>
              <a:rPr lang="en-US" sz="1700" b="0" i="0" kern="1200" dirty="0" err="1">
                <a:solidFill>
                  <a:schemeClr val="tx1"/>
                </a:solidFill>
                <a:effectLst/>
                <a:latin typeface="Calibri" panose="020F0502020204030204" pitchFamily="34" charset="0"/>
                <a:ea typeface="+mn-ea"/>
                <a:cs typeface="+mn-cs"/>
              </a:rPr>
              <a:t>Climate.gov</a:t>
            </a:r>
            <a:r>
              <a:rPr lang="en-US" sz="1700" b="0" i="0" kern="1200" dirty="0">
                <a:solidFill>
                  <a:schemeClr val="tx1"/>
                </a:solidFill>
                <a:effectLst/>
                <a:latin typeface="Calibri" panose="020F0502020204030204" pitchFamily="34" charset="0"/>
                <a:ea typeface="+mn-ea"/>
                <a:cs typeface="+mn-cs"/>
              </a:rPr>
              <a:t> graph based on ERSSTv5 temperature data.</a:t>
            </a:r>
          </a:p>
          <a:p>
            <a:pPr fontAlgn="base"/>
            <a:r>
              <a:rPr lang="en-US" sz="1700" b="0" i="0" kern="1200" dirty="0">
                <a:solidFill>
                  <a:schemeClr val="tx1"/>
                </a:solidFill>
                <a:effectLst/>
                <a:latin typeface="Calibri" panose="020F0502020204030204" pitchFamily="34" charset="0"/>
                <a:ea typeface="+mn-ea"/>
                <a:cs typeface="+mn-cs"/>
              </a:rPr>
              <a:t>This graph illustrates something interesting about our current La Niña. During multi-year La </a:t>
            </a:r>
            <a:r>
              <a:rPr lang="en-US" sz="1700" b="0" i="0" kern="1200" dirty="0" err="1">
                <a:solidFill>
                  <a:schemeClr val="tx1"/>
                </a:solidFill>
                <a:effectLst/>
                <a:latin typeface="Calibri" panose="020F0502020204030204" pitchFamily="34" charset="0"/>
                <a:ea typeface="+mn-ea"/>
                <a:cs typeface="+mn-cs"/>
              </a:rPr>
              <a:t>Niñas</a:t>
            </a:r>
            <a:r>
              <a:rPr lang="en-US" sz="1700" b="0" i="0" kern="1200" dirty="0">
                <a:solidFill>
                  <a:schemeClr val="tx1"/>
                </a:solidFill>
                <a:effectLst/>
                <a:latin typeface="Calibri" panose="020F0502020204030204" pitchFamily="34" charset="0"/>
                <a:ea typeface="+mn-ea"/>
                <a:cs typeface="+mn-cs"/>
              </a:rPr>
              <a:t>, the surface temperature in the Niño3.4 region often moves closer to average after the first winter, before cooling again to get back into La Niña territory for the second winter. However, this is the first time on record the surface temperature has been </a:t>
            </a:r>
            <a:r>
              <a:rPr lang="en-US" sz="1700" b="0" i="1" kern="1200" dirty="0">
                <a:solidFill>
                  <a:schemeClr val="tx1"/>
                </a:solidFill>
                <a:effectLst/>
                <a:latin typeface="Calibri" panose="020F0502020204030204" pitchFamily="34" charset="0"/>
                <a:ea typeface="+mn-ea"/>
                <a:cs typeface="+mn-cs"/>
              </a:rPr>
              <a:t>warmer</a:t>
            </a:r>
            <a:r>
              <a:rPr lang="en-US" sz="1700" b="0" i="0" kern="1200" dirty="0">
                <a:solidFill>
                  <a:schemeClr val="tx1"/>
                </a:solidFill>
                <a:effectLst/>
                <a:latin typeface="Calibri" panose="020F0502020204030204" pitchFamily="34" charset="0"/>
                <a:ea typeface="+mn-ea"/>
                <a:cs typeface="+mn-cs"/>
              </a:rPr>
              <a:t> than average for a period before returning to La Niña conditions.</a:t>
            </a:r>
          </a:p>
          <a:p>
            <a:pPr fontAlgn="base"/>
            <a:r>
              <a:rPr lang="en-US" sz="1700" b="1" i="0" kern="1200" dirty="0">
                <a:solidFill>
                  <a:schemeClr val="tx1"/>
                </a:solidFill>
                <a:effectLst/>
                <a:latin typeface="Calibri" panose="020F0502020204030204" pitchFamily="34" charset="0"/>
                <a:ea typeface="+mn-ea"/>
                <a:cs typeface="+mn-cs"/>
              </a:rPr>
              <a:t>Eye of newt and toe of frog</a:t>
            </a:r>
          </a:p>
          <a:p>
            <a:pPr fontAlgn="base"/>
            <a:r>
              <a:rPr lang="en-US" sz="1700" b="0" i="0" kern="1200" dirty="0">
                <a:solidFill>
                  <a:schemeClr val="tx1"/>
                </a:solidFill>
                <a:effectLst/>
                <a:latin typeface="Calibri" panose="020F0502020204030204" pitchFamily="34" charset="0"/>
                <a:ea typeface="+mn-ea"/>
                <a:cs typeface="+mn-cs"/>
              </a:rPr>
              <a:t>Also, there are continuing signs that the atmosphere is responding to the cooler-than-average surface waters with a strengthened </a:t>
            </a:r>
            <a:r>
              <a:rPr lang="en-US" sz="1700" b="0" i="0" u="none" strike="noStrike" kern="1200" dirty="0">
                <a:solidFill>
                  <a:schemeClr val="tx1"/>
                </a:solidFill>
                <a:effectLst/>
                <a:latin typeface="Calibri" panose="020F0502020204030204" pitchFamily="34" charset="0"/>
                <a:ea typeface="+mn-ea"/>
                <a:cs typeface="+mn-cs"/>
                <a:hlinkClick r:id="rId8"/>
              </a:rPr>
              <a:t>Walker Circulation</a:t>
            </a:r>
            <a:r>
              <a:rPr lang="en-US" sz="1700" b="0" i="0" kern="1200" dirty="0">
                <a:solidFill>
                  <a:schemeClr val="tx1"/>
                </a:solidFill>
                <a:effectLst/>
                <a:latin typeface="Calibri" panose="020F0502020204030204" pitchFamily="34" charset="0"/>
                <a:ea typeface="+mn-ea"/>
                <a:cs typeface="+mn-cs"/>
              </a:rPr>
              <a:t>. Evidence of the atmospheric response is provided by fewer clouds and less rain over the central Pacific and more rainfall than average over Indonesia. Stronger-than-average near-surface trade winds (the east-to-west winds along the equator) and upper-level winds were also observed during November.</a:t>
            </a:r>
          </a:p>
          <a:p>
            <a:pPr fontAlgn="base"/>
            <a:r>
              <a:rPr lang="en-US" sz="1700" b="0" i="0" kern="1200" dirty="0">
                <a:solidFill>
                  <a:schemeClr val="tx1"/>
                </a:solidFill>
                <a:effectLst/>
                <a:latin typeface="Calibri" panose="020F0502020204030204" pitchFamily="34" charset="0"/>
                <a:ea typeface="+mn-ea"/>
                <a:cs typeface="+mn-cs"/>
              </a:rPr>
              <a:t>Speaking of the atmospheric response… as we’ve discussed </a:t>
            </a:r>
            <a:r>
              <a:rPr lang="en-US" sz="1700" b="0" i="0" u="none" strike="noStrike" kern="1200" dirty="0">
                <a:solidFill>
                  <a:schemeClr val="tx1"/>
                </a:solidFill>
                <a:effectLst/>
                <a:latin typeface="Calibri" panose="020F0502020204030204" pitchFamily="34" charset="0"/>
                <a:ea typeface="+mn-ea"/>
                <a:cs typeface="+mn-cs"/>
                <a:hlinkClick r:id="rId9"/>
              </a:rPr>
              <a:t>many</a:t>
            </a:r>
            <a:r>
              <a:rPr lang="en-US" sz="1700" b="0" i="0" kern="1200" dirty="0">
                <a:solidFill>
                  <a:schemeClr val="tx1"/>
                </a:solidFill>
                <a:effectLst/>
                <a:latin typeface="Calibri" panose="020F0502020204030204" pitchFamily="34" charset="0"/>
                <a:ea typeface="+mn-ea"/>
                <a:cs typeface="+mn-cs"/>
              </a:rPr>
              <a:t> </a:t>
            </a:r>
            <a:r>
              <a:rPr lang="en-US" sz="1700" b="0" i="0" u="none" strike="noStrike" kern="1200" dirty="0">
                <a:solidFill>
                  <a:schemeClr val="tx1"/>
                </a:solidFill>
                <a:effectLst/>
                <a:latin typeface="Calibri" panose="020F0502020204030204" pitchFamily="34" charset="0"/>
                <a:ea typeface="+mn-ea"/>
                <a:cs typeface="+mn-cs"/>
                <a:hlinkClick r:id="rId10"/>
              </a:rPr>
              <a:t>times</a:t>
            </a:r>
            <a:r>
              <a:rPr lang="en-US" sz="1700" b="0" i="0" kern="1200" dirty="0">
                <a:solidFill>
                  <a:schemeClr val="tx1"/>
                </a:solidFill>
                <a:effectLst/>
                <a:latin typeface="Calibri" panose="020F0502020204030204" pitchFamily="34" charset="0"/>
                <a:ea typeface="+mn-ea"/>
                <a:cs typeface="+mn-cs"/>
              </a:rPr>
              <a:t> before in this space, ENSO (</a:t>
            </a:r>
            <a:r>
              <a:rPr lang="en-US" sz="1700" b="0" i="0" u="none" strike="noStrike" kern="1200" dirty="0">
                <a:solidFill>
                  <a:schemeClr val="tx1"/>
                </a:solidFill>
                <a:effectLst/>
                <a:latin typeface="Calibri" panose="020F0502020204030204" pitchFamily="34" charset="0"/>
                <a:ea typeface="+mn-ea"/>
                <a:cs typeface="+mn-cs"/>
                <a:hlinkClick r:id="rId11"/>
              </a:rPr>
              <a:t>El Niño/Southern Oscillation</a:t>
            </a:r>
            <a:r>
              <a:rPr lang="en-US" sz="1700" b="0" i="0" kern="1200" dirty="0">
                <a:solidFill>
                  <a:schemeClr val="tx1"/>
                </a:solidFill>
                <a:effectLst/>
                <a:latin typeface="Calibri" panose="020F0502020204030204" pitchFamily="34" charset="0"/>
                <a:ea typeface="+mn-ea"/>
                <a:cs typeface="+mn-cs"/>
              </a:rPr>
              <a:t>) is a </a:t>
            </a:r>
            <a:r>
              <a:rPr lang="en-US" sz="1700" b="0" i="1" kern="1200" dirty="0">
                <a:solidFill>
                  <a:schemeClr val="tx1"/>
                </a:solidFill>
                <a:effectLst/>
                <a:latin typeface="Calibri" panose="020F0502020204030204" pitchFamily="34" charset="0"/>
                <a:ea typeface="+mn-ea"/>
                <a:cs typeface="+mn-cs"/>
              </a:rPr>
              <a:t>coupled</a:t>
            </a:r>
            <a:r>
              <a:rPr lang="en-US" sz="1700" b="0" i="0" kern="1200" dirty="0">
                <a:solidFill>
                  <a:schemeClr val="tx1"/>
                </a:solidFill>
                <a:effectLst/>
                <a:latin typeface="Calibri" panose="020F0502020204030204" pitchFamily="34" charset="0"/>
                <a:ea typeface="+mn-ea"/>
                <a:cs typeface="+mn-cs"/>
              </a:rPr>
              <a:t> ocean-atmosphere system. Meaning, the changes in the ocean affect the atmospheric circulation, and the atmospheric circulation affects the ocean, in a feedback loop. In the case of La Niña, the cooler-than-average waters in the central and eastern Pacific lead to stronger east-to-west surface winds. Those winds in turn help to cool the surface further and to keep warmer water trapped farther to the west, in the region of Indonesia. This is why ENSO is a system (a charm of power and trouble?) and not just a bunch of odds-and-ends (wool of bat and tongue of dog?).</a:t>
            </a:r>
          </a:p>
          <a:p>
            <a:pPr fontAlgn="base"/>
            <a:r>
              <a:rPr lang="en-US" sz="1700" b="0" i="0" kern="1200" dirty="0">
                <a:solidFill>
                  <a:schemeClr val="tx1"/>
                </a:solidFill>
                <a:effectLst/>
                <a:latin typeface="Calibri" panose="020F0502020204030204" pitchFamily="34" charset="0"/>
                <a:ea typeface="+mn-ea"/>
                <a:cs typeface="+mn-cs"/>
              </a:rPr>
              <a:t>One nice way to visualize the strength of the feedback between the ocean and the atmosphere is to analyze the relationship between the ocean surface warming/cooling and the changes in wind stress. The wind stress is essentially the force that the wind exerts on the ocean surface. When wind blows over water, it drags on the water. The amount of wind stress is a combination of the speed of the wind, the height of the ocean surface waves, and the air density.</a:t>
            </a:r>
          </a:p>
          <a:p>
            <a:pPr fontAlgn="base"/>
            <a:br>
              <a:rPr lang="en-US" sz="1700" b="0" i="0" kern="1200" dirty="0">
                <a:solidFill>
                  <a:schemeClr val="tx1"/>
                </a:solidFill>
                <a:effectLst/>
                <a:latin typeface="Calibri" panose="020F0502020204030204" pitchFamily="34" charset="0"/>
                <a:ea typeface="+mn-ea"/>
                <a:cs typeface="+mn-cs"/>
              </a:rPr>
            </a:br>
            <a:endParaRPr lang="en-US" sz="1700" b="0" i="0" kern="1200" dirty="0">
              <a:solidFill>
                <a:schemeClr val="tx1"/>
              </a:solidFill>
              <a:effectLst/>
              <a:latin typeface="Calibri" panose="020F0502020204030204" pitchFamily="34" charset="0"/>
              <a:ea typeface="+mn-ea"/>
              <a:cs typeface="+mn-cs"/>
            </a:endParaRPr>
          </a:p>
          <a:p>
            <a:pPr fontAlgn="base"/>
            <a:r>
              <a:rPr lang="en-US" sz="1700" b="0" i="0" kern="1200" dirty="0">
                <a:solidFill>
                  <a:schemeClr val="tx1"/>
                </a:solidFill>
                <a:effectLst/>
                <a:latin typeface="Calibri" panose="020F0502020204030204" pitchFamily="34" charset="0"/>
                <a:ea typeface="+mn-ea"/>
                <a:cs typeface="+mn-cs"/>
              </a:rPr>
              <a:t>During La Niña, the wind stress is usually stronger than average, mostly due to the faster near-surface winds. If the wind stress is stronger, the ocean-atmosphere coupling is also stronger, leading to more cooling of the ocean surface. Recently, the wind stress has been reinforcing the cooler central and eastern Pacific surface, telling us that La Niña conditions are solidly in place.</a:t>
            </a:r>
          </a:p>
          <a:p>
            <a:pPr fontAlgn="base"/>
            <a:r>
              <a:rPr lang="en-US" sz="1700" b="1" i="0" kern="1200" dirty="0">
                <a:solidFill>
                  <a:schemeClr val="tx1"/>
                </a:solidFill>
                <a:effectLst/>
                <a:latin typeface="Calibri" panose="020F0502020204030204" pitchFamily="34" charset="0"/>
                <a:ea typeface="+mn-ea"/>
                <a:cs typeface="+mn-cs"/>
              </a:rPr>
              <a:t>Toil and trouble?</a:t>
            </a:r>
          </a:p>
          <a:p>
            <a:pPr fontAlgn="base"/>
            <a:r>
              <a:rPr lang="en-US" sz="1700" b="0" i="0" kern="1200" dirty="0">
                <a:solidFill>
                  <a:schemeClr val="tx1"/>
                </a:solidFill>
                <a:effectLst/>
                <a:latin typeface="Calibri" panose="020F0502020204030204" pitchFamily="34" charset="0"/>
                <a:ea typeface="+mn-ea"/>
                <a:cs typeface="+mn-cs"/>
              </a:rPr>
              <a:t>La Niña is expected to affect global weather patterns this winter. As I mentioned above, the stronger Walker Circulation means there is more convection (rising air, clouds, and storms) over Indonesia and the far western Pacific, and even less than average over the central Pacific.</a:t>
            </a:r>
          </a:p>
          <a:p>
            <a:pPr fontAlgn="base"/>
            <a:r>
              <a:rPr lang="en-US" sz="1700" b="0" i="0" kern="1200" dirty="0">
                <a:solidFill>
                  <a:schemeClr val="tx1"/>
                </a:solidFill>
                <a:effectLst/>
                <a:latin typeface="Calibri" panose="020F0502020204030204" pitchFamily="34" charset="0"/>
                <a:ea typeface="+mn-ea"/>
                <a:cs typeface="+mn-cs"/>
              </a:rPr>
              <a:t>In addition, warm air that rises along the equator travels toward the poles and descends in the mid-latitudes, in a pattern called the </a:t>
            </a:r>
            <a:r>
              <a:rPr lang="en-US" sz="1700" b="0" i="0" u="none" strike="noStrike" kern="1200" dirty="0">
                <a:solidFill>
                  <a:schemeClr val="tx1"/>
                </a:solidFill>
                <a:effectLst/>
                <a:latin typeface="Calibri" panose="020F0502020204030204" pitchFamily="34" charset="0"/>
                <a:ea typeface="+mn-ea"/>
                <a:cs typeface="+mn-cs"/>
                <a:hlinkClick r:id="rId12"/>
              </a:rPr>
              <a:t>Hadley Circulation</a:t>
            </a:r>
            <a:r>
              <a:rPr lang="en-US" sz="1700" b="0" i="0" kern="1200" dirty="0">
                <a:solidFill>
                  <a:schemeClr val="tx1"/>
                </a:solidFill>
                <a:effectLst/>
                <a:latin typeface="Calibri" panose="020F0502020204030204" pitchFamily="34" charset="0"/>
                <a:ea typeface="+mn-ea"/>
                <a:cs typeface="+mn-cs"/>
              </a:rPr>
              <a:t>; the descending air fuels the subtropical jet stream. During La Niña, with more convection in the far west Pacific and less in the central Pacific, the </a:t>
            </a:r>
            <a:r>
              <a:rPr lang="en-US" sz="1700" b="0" i="0" u="none" strike="noStrike" kern="1200" dirty="0">
                <a:solidFill>
                  <a:schemeClr val="tx1"/>
                </a:solidFill>
                <a:effectLst/>
                <a:latin typeface="Calibri" panose="020F0502020204030204" pitchFamily="34" charset="0"/>
                <a:ea typeface="+mn-ea"/>
                <a:cs typeface="+mn-cs"/>
                <a:hlinkClick r:id="rId13"/>
              </a:rPr>
              <a:t>subtropical jet stream is retracted to the west.</a:t>
            </a:r>
            <a:r>
              <a:rPr lang="en-US" sz="1700" b="0" i="0" kern="1200" dirty="0">
                <a:solidFill>
                  <a:schemeClr val="tx1"/>
                </a:solidFill>
                <a:effectLst/>
                <a:latin typeface="Calibri" panose="020F0502020204030204" pitchFamily="34" charset="0"/>
                <a:ea typeface="+mn-ea"/>
                <a:cs typeface="+mn-cs"/>
              </a:rPr>
              <a:t> The retracted jet means fewer storms reach the west coast of the United States, tending to leave the southern tier of the country warm and dry. For more details on how La Niña affects the circulation, check out </a:t>
            </a:r>
            <a:r>
              <a:rPr lang="en-US" sz="1700" b="0" i="0" u="none" strike="noStrike" kern="1200" dirty="0">
                <a:solidFill>
                  <a:schemeClr val="tx1"/>
                </a:solidFill>
                <a:effectLst/>
                <a:latin typeface="Calibri" panose="020F0502020204030204" pitchFamily="34" charset="0"/>
                <a:ea typeface="+mn-ea"/>
                <a:cs typeface="+mn-cs"/>
                <a:hlinkClick r:id="rId14"/>
              </a:rPr>
              <a:t>Tom’s great post</a:t>
            </a:r>
            <a:r>
              <a:rPr lang="en-US" sz="1700" b="0" i="0" kern="1200" dirty="0">
                <a:solidFill>
                  <a:schemeClr val="tx1"/>
                </a:solidFill>
                <a:effectLst/>
                <a:latin typeface="Calibri" panose="020F0502020204030204" pitchFamily="34" charset="0"/>
                <a:ea typeface="+mn-ea"/>
                <a:cs typeface="+mn-cs"/>
              </a:rPr>
              <a:t>.</a:t>
            </a:r>
          </a:p>
          <a:p>
            <a:pPr fontAlgn="base"/>
            <a:r>
              <a:rPr lang="en-US" sz="1700" b="0" i="0" kern="1200" dirty="0">
                <a:solidFill>
                  <a:schemeClr val="tx1"/>
                </a:solidFill>
                <a:effectLst/>
                <a:latin typeface="Calibri" panose="020F0502020204030204" pitchFamily="34" charset="0"/>
                <a:ea typeface="+mn-ea"/>
                <a:cs typeface="+mn-cs"/>
              </a:rPr>
              <a:t> </a:t>
            </a:r>
          </a:p>
          <a:p>
            <a:endParaRPr lang="en-US" dirty="0"/>
          </a:p>
        </p:txBody>
      </p:sp>
      <p:sp>
        <p:nvSpPr>
          <p:cNvPr id="4" name="Slide Number Placeholder 3"/>
          <p:cNvSpPr>
            <a:spLocks noGrp="1"/>
          </p:cNvSpPr>
          <p:nvPr>
            <p:ph type="sldNum" sz="quarter" idx="10"/>
          </p:nvPr>
        </p:nvSpPr>
        <p:spPr/>
        <p:txBody>
          <a:bodyPr/>
          <a:lstStyle/>
          <a:p>
            <a:pPr>
              <a:defRPr/>
            </a:pPr>
            <a:fld id="{C34F60E8-4A51-4085-AA26-5F80E29E7613}" type="slidenum">
              <a:rPr lang="en-US" smtClean="0"/>
              <a:pPr>
                <a:defRPr/>
              </a:pPr>
              <a:t>18</a:t>
            </a:fld>
            <a:endParaRPr lang="en-US" dirty="0"/>
          </a:p>
        </p:txBody>
      </p:sp>
    </p:spTree>
    <p:extLst>
      <p:ext uri="{BB962C8B-B14F-4D97-AF65-F5344CB8AC3E}">
        <p14:creationId xmlns:p14="http://schemas.microsoft.com/office/powerpoint/2010/main" val="35835786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34F60E8-4A51-4085-AA26-5F80E29E7613}" type="slidenum">
              <a:rPr lang="en-US" smtClean="0"/>
              <a:pPr>
                <a:defRPr/>
              </a:pPr>
              <a:t>19</a:t>
            </a:fld>
            <a:endParaRPr lang="en-US" dirty="0"/>
          </a:p>
        </p:txBody>
      </p:sp>
    </p:spTree>
    <p:extLst>
      <p:ext uri="{BB962C8B-B14F-4D97-AF65-F5344CB8AC3E}">
        <p14:creationId xmlns:p14="http://schemas.microsoft.com/office/powerpoint/2010/main" val="2050221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452438" y="687388"/>
            <a:ext cx="6105525" cy="34353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82948"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fld id="{F8835AD7-3031-4DE1-BF70-8D6CA02018C1}" type="slidenum">
              <a:rPr lang="en-US" altLang="en-US" smtClean="0">
                <a:latin typeface="Calibri" panose="020F0502020204030204" pitchFamily="34" charset="0"/>
              </a:rPr>
              <a:pPr fontAlgn="base">
                <a:spcBef>
                  <a:spcPct val="0"/>
                </a:spcBef>
                <a:spcAft>
                  <a:spcPct val="0"/>
                </a:spcAft>
                <a:defRPr/>
              </a:pPr>
              <a:t>2</a:t>
            </a:fld>
            <a:endParaRPr lang="en-US" altLang="en-US" dirty="0">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700" b="0" i="0" kern="1200" dirty="0">
                <a:solidFill>
                  <a:schemeClr val="tx1"/>
                </a:solidFill>
                <a:effectLst/>
                <a:latin typeface="Calibri" panose="020F0502020204030204" pitchFamily="34" charset="0"/>
                <a:ea typeface="+mn-ea"/>
                <a:cs typeface="+mn-cs"/>
              </a:rPr>
              <a:t>El Niño and La Niña episodes typically last 9-12 months. They both tend to develop during the spring (March-June), reach peak intensity during the late autumn or winter (November-February), and then weaken during the spring or early summer (March-June).</a:t>
            </a:r>
          </a:p>
          <a:p>
            <a:pPr fontAlgn="base"/>
            <a:r>
              <a:rPr lang="en-US" sz="1700" b="0" i="0" kern="1200" dirty="0">
                <a:solidFill>
                  <a:schemeClr val="tx1"/>
                </a:solidFill>
                <a:effectLst/>
                <a:latin typeface="Calibri" panose="020F0502020204030204" pitchFamily="34" charset="0"/>
                <a:ea typeface="+mn-ea"/>
                <a:cs typeface="+mn-cs"/>
              </a:rPr>
              <a:t>Both El Niño and La Niña can last more than a year, but it is rare for El Niño events to last longer than a year or so, while it is common for La Niña to last for two years or more. The longest El Nino in the modern record lasted 18 months, while the longest la Niña lasted 33 months. Scientists aren’t sure why the duration of the two types of events can be so different.  </a:t>
            </a:r>
          </a:p>
          <a:p>
            <a:endParaRPr lang="en-US" dirty="0"/>
          </a:p>
        </p:txBody>
      </p:sp>
      <p:sp>
        <p:nvSpPr>
          <p:cNvPr id="4" name="Slide Number Placeholder 3"/>
          <p:cNvSpPr>
            <a:spLocks noGrp="1"/>
          </p:cNvSpPr>
          <p:nvPr>
            <p:ph type="sldNum" sz="quarter" idx="10"/>
          </p:nvPr>
        </p:nvSpPr>
        <p:spPr/>
        <p:txBody>
          <a:bodyPr/>
          <a:lstStyle/>
          <a:p>
            <a:pPr>
              <a:defRPr/>
            </a:pPr>
            <a:fld id="{C34F60E8-4A51-4085-AA26-5F80E29E7613}" type="slidenum">
              <a:rPr lang="en-US" smtClean="0"/>
              <a:pPr>
                <a:defRPr/>
              </a:pPr>
              <a:t>21</a:t>
            </a:fld>
            <a:endParaRPr lang="en-US" dirty="0"/>
          </a:p>
        </p:txBody>
      </p:sp>
    </p:spTree>
    <p:extLst>
      <p:ext uri="{BB962C8B-B14F-4D97-AF65-F5344CB8AC3E}">
        <p14:creationId xmlns:p14="http://schemas.microsoft.com/office/powerpoint/2010/main" val="23698372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olidFill>
                  <a:schemeClr val="accent2"/>
                </a:solidFill>
              </a:rPr>
              <a:t>Monthly SST at region 3.4. Start with Jan 2018, move backwards</a:t>
            </a:r>
          </a:p>
          <a:p>
            <a:endParaRPr lang="en-US" b="0" dirty="0">
              <a:solidFill>
                <a:schemeClr val="accent2"/>
              </a:solidFill>
            </a:endParaRPr>
          </a:p>
          <a:p>
            <a:r>
              <a:rPr lang="en-US" b="0" dirty="0">
                <a:solidFill>
                  <a:schemeClr val="accent2"/>
                </a:solidFill>
              </a:rPr>
              <a:t>Yes But ….. </a:t>
            </a:r>
            <a:r>
              <a:rPr lang="en-US" b="0" cap="none" dirty="0">
                <a:solidFill>
                  <a:schemeClr val="accent2"/>
                </a:solidFill>
              </a:rPr>
              <a:t>this is the first time on record the surface temperature has been warmer than average for a period before returning to la </a:t>
            </a:r>
            <a:r>
              <a:rPr lang="en-US" b="0" cap="none" dirty="0" err="1">
                <a:solidFill>
                  <a:schemeClr val="accent2"/>
                </a:solidFill>
              </a:rPr>
              <a:t>niña</a:t>
            </a:r>
            <a:r>
              <a:rPr lang="en-US" b="0" cap="none" dirty="0">
                <a:solidFill>
                  <a:schemeClr val="accent2"/>
                </a:solidFill>
              </a:rPr>
              <a:t> conditions. Typically, </a:t>
            </a:r>
            <a:r>
              <a:rPr lang="en-US" sz="1700" b="0" i="0" kern="1200" dirty="0">
                <a:solidFill>
                  <a:schemeClr val="tx1"/>
                </a:solidFill>
                <a:effectLst/>
                <a:latin typeface="Calibri" panose="020F0502020204030204" pitchFamily="34" charset="0"/>
                <a:ea typeface="+mn-ea"/>
                <a:cs typeface="+mn-cs"/>
              </a:rPr>
              <a:t>the surface temperature in the Niño3.4 region often moves closer to average after the first winter, before cooling again to get back into La Niña territory for the second winter. </a:t>
            </a:r>
          </a:p>
          <a:p>
            <a:endParaRPr lang="en-US" sz="1700" b="0" i="0" kern="1200" dirty="0">
              <a:solidFill>
                <a:schemeClr val="tx1"/>
              </a:solidFill>
              <a:effectLst/>
              <a:latin typeface="Calibri" panose="020F0502020204030204" pitchFamily="34" charset="0"/>
              <a:ea typeface="+mn-ea"/>
              <a:cs typeface="+mn-cs"/>
            </a:endParaRPr>
          </a:p>
          <a:p>
            <a:r>
              <a:rPr lang="en-US" sz="1700" b="0" i="0" kern="1200" dirty="0">
                <a:solidFill>
                  <a:schemeClr val="tx1"/>
                </a:solidFill>
                <a:effectLst/>
                <a:latin typeface="Calibri" panose="020F0502020204030204" pitchFamily="34" charset="0"/>
                <a:ea typeface="+mn-ea"/>
                <a:cs typeface="+mn-cs"/>
              </a:rPr>
              <a:t>Two consecutive weak La Nina, preceded by a strong El Nino</a:t>
            </a:r>
            <a:endParaRPr lang="en-US" b="0" dirty="0"/>
          </a:p>
        </p:txBody>
      </p:sp>
      <p:sp>
        <p:nvSpPr>
          <p:cNvPr id="4" name="Slide Number Placeholder 3"/>
          <p:cNvSpPr>
            <a:spLocks noGrp="1"/>
          </p:cNvSpPr>
          <p:nvPr>
            <p:ph type="sldNum" sz="quarter" idx="10"/>
          </p:nvPr>
        </p:nvSpPr>
        <p:spPr/>
        <p:txBody>
          <a:bodyPr/>
          <a:lstStyle/>
          <a:p>
            <a:pPr>
              <a:defRPr/>
            </a:pPr>
            <a:fld id="{C34F60E8-4A51-4085-AA26-5F80E29E7613}" type="slidenum">
              <a:rPr lang="en-US" smtClean="0"/>
              <a:pPr>
                <a:defRPr/>
              </a:pPr>
              <a:t>22</a:t>
            </a:fld>
            <a:endParaRPr lang="en-US" dirty="0"/>
          </a:p>
        </p:txBody>
      </p:sp>
    </p:spTree>
    <p:extLst>
      <p:ext uri="{BB962C8B-B14F-4D97-AF65-F5344CB8AC3E}">
        <p14:creationId xmlns:p14="http://schemas.microsoft.com/office/powerpoint/2010/main" val="4756182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no normal, and this monster El Nino, while still a monster, did not have the typical effects. Why? El Nino is not the only thing that influences the atmosphere. But it is the most predictable.</a:t>
            </a:r>
          </a:p>
          <a:p>
            <a:endParaRPr lang="en-US" dirty="0"/>
          </a:p>
          <a:p>
            <a:r>
              <a:rPr lang="en-US" sz="1700" b="0" i="0" kern="1200" dirty="0">
                <a:solidFill>
                  <a:schemeClr val="tx1"/>
                </a:solidFill>
                <a:effectLst/>
                <a:latin typeface="Calibri" panose="020F0502020204030204" pitchFamily="34" charset="0"/>
                <a:ea typeface="+mn-ea"/>
                <a:cs typeface="+mn-cs"/>
              </a:rPr>
              <a:t>The warmth in the tropical Pacific related to El Niño fuels a more southward-shifted, eastward-extended Pacific jet stream. You can see this feature in the upper left panel above, which shows strong, anomalous winds flowing from west-to-east over the North Pacific Ocean.  The jet helps to drive moisture and precipitation into California.  For the December 2015 and January 2016 average (top right panel), we also can see an eastward expansion of the Pacific jet stream and wetter conditions prevailed over the northern half of California and the Pacific Northwest </a:t>
            </a:r>
            <a:endParaRPr lang="en-US" dirty="0"/>
          </a:p>
        </p:txBody>
      </p:sp>
      <p:sp>
        <p:nvSpPr>
          <p:cNvPr id="4" name="Slide Number Placeholder 3"/>
          <p:cNvSpPr>
            <a:spLocks noGrp="1"/>
          </p:cNvSpPr>
          <p:nvPr>
            <p:ph type="sldNum" sz="quarter" idx="10"/>
          </p:nvPr>
        </p:nvSpPr>
        <p:spPr/>
        <p:txBody>
          <a:bodyPr/>
          <a:lstStyle/>
          <a:p>
            <a:pPr>
              <a:defRPr/>
            </a:pPr>
            <a:fld id="{C34F60E8-4A51-4085-AA26-5F80E29E7613}" type="slidenum">
              <a:rPr lang="en-US" smtClean="0"/>
              <a:pPr>
                <a:defRPr/>
              </a:pPr>
              <a:t>23</a:t>
            </a:fld>
            <a:endParaRPr lang="en-US" dirty="0"/>
          </a:p>
        </p:txBody>
      </p:sp>
    </p:spTree>
    <p:extLst>
      <p:ext uri="{BB962C8B-B14F-4D97-AF65-F5344CB8AC3E}">
        <p14:creationId xmlns:p14="http://schemas.microsoft.com/office/powerpoint/2010/main" val="12966774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i="0" dirty="0">
                <a:solidFill>
                  <a:srgbClr val="696969"/>
                </a:solidFill>
              </a:rPr>
              <a:t>Can change the global atmospheric circulation, which in turn, influences temperature and precipitation across the globe.</a:t>
            </a:r>
          </a:p>
          <a:p>
            <a:endParaRPr lang="en-US" dirty="0"/>
          </a:p>
          <a:p>
            <a:r>
              <a:rPr lang="en-US" dirty="0"/>
              <a:t>El Nino being the warm, La Nina being the cool</a:t>
            </a:r>
          </a:p>
          <a:p>
            <a:endParaRPr lang="en-US" dirty="0"/>
          </a:p>
          <a:p>
            <a:endParaRPr lang="en-US" dirty="0"/>
          </a:p>
          <a:p>
            <a:r>
              <a:rPr lang="en-US" dirty="0"/>
              <a:t>This index measures SST </a:t>
            </a:r>
            <a:r>
              <a:rPr lang="en-US" dirty="0" err="1"/>
              <a:t>anomlies</a:t>
            </a:r>
            <a:r>
              <a:rPr lang="en-US" dirty="0"/>
              <a:t> that last in the region for more than 5 months.</a:t>
            </a:r>
          </a:p>
        </p:txBody>
      </p:sp>
      <p:sp>
        <p:nvSpPr>
          <p:cNvPr id="4" name="Slide Number Placeholder 3"/>
          <p:cNvSpPr>
            <a:spLocks noGrp="1"/>
          </p:cNvSpPr>
          <p:nvPr>
            <p:ph type="sldNum" sz="quarter" idx="10"/>
          </p:nvPr>
        </p:nvSpPr>
        <p:spPr/>
        <p:txBody>
          <a:bodyPr/>
          <a:lstStyle/>
          <a:p>
            <a:pPr>
              <a:defRPr/>
            </a:pPr>
            <a:fld id="{C34F60E8-4A51-4085-AA26-5F80E29E7613}" type="slidenum">
              <a:rPr lang="en-US" smtClean="0"/>
              <a:pPr>
                <a:defRPr/>
              </a:pPr>
              <a:t>24</a:t>
            </a:fld>
            <a:endParaRPr lang="en-US" dirty="0"/>
          </a:p>
        </p:txBody>
      </p:sp>
    </p:spTree>
    <p:extLst>
      <p:ext uri="{BB962C8B-B14F-4D97-AF65-F5344CB8AC3E}">
        <p14:creationId xmlns:p14="http://schemas.microsoft.com/office/powerpoint/2010/main" val="11852997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34F60E8-4A51-4085-AA26-5F80E29E7613}" type="slidenum">
              <a:rPr lang="en-US" smtClean="0"/>
              <a:pPr>
                <a:defRPr/>
              </a:pPr>
              <a:t>25</a:t>
            </a:fld>
            <a:endParaRPr lang="en-US" dirty="0"/>
          </a:p>
        </p:txBody>
      </p:sp>
    </p:spTree>
    <p:extLst>
      <p:ext uri="{BB962C8B-B14F-4D97-AF65-F5344CB8AC3E}">
        <p14:creationId xmlns:p14="http://schemas.microsoft.com/office/powerpoint/2010/main" val="24034975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Designed for MS classrooms, primarily. OA</a:t>
            </a:r>
            <a:r>
              <a:rPr lang="en-US" baseline="0" dirty="0"/>
              <a:t> for </a:t>
            </a:r>
            <a:r>
              <a:rPr lang="en-US" baseline="0" dirty="0" err="1"/>
              <a:t>highschool</a:t>
            </a:r>
            <a:r>
              <a:rPr lang="en-US" baseline="0" dirty="0"/>
              <a:t>. Though</a:t>
            </a:r>
            <a:r>
              <a:rPr lang="en-US" baseline="0"/>
              <a:t>, teachers </a:t>
            </a:r>
            <a:r>
              <a:rPr lang="en-US" baseline="0" dirty="0"/>
              <a:t>from </a:t>
            </a:r>
            <a:r>
              <a:rPr lang="en-US" baseline="0" dirty="0" err="1"/>
              <a:t>elem</a:t>
            </a:r>
            <a:r>
              <a:rPr lang="en-US" baseline="0" dirty="0"/>
              <a:t>-college are accessing and using these modules.</a:t>
            </a:r>
            <a:endParaRPr lang="en-US" dirty="0"/>
          </a:p>
        </p:txBody>
      </p:sp>
      <p:sp>
        <p:nvSpPr>
          <p:cNvPr id="4" name="Slide Number Placeholder 3"/>
          <p:cNvSpPr>
            <a:spLocks noGrp="1"/>
          </p:cNvSpPr>
          <p:nvPr>
            <p:ph type="sldNum" sz="quarter" idx="10"/>
          </p:nvPr>
        </p:nvSpPr>
        <p:spPr/>
        <p:txBody>
          <a:bodyPr/>
          <a:lstStyle/>
          <a:p>
            <a:pPr>
              <a:defRPr/>
            </a:pPr>
            <a:fld id="{C34F60E8-4A51-4085-AA26-5F80E29E7613}" type="slidenum">
              <a:rPr lang="en-US" smtClean="0"/>
              <a:pPr>
                <a:defRPr/>
              </a:pPr>
              <a:t>26</a:t>
            </a:fld>
            <a:endParaRPr lang="en-US" dirty="0"/>
          </a:p>
        </p:txBody>
      </p:sp>
    </p:spTree>
    <p:extLst>
      <p:ext uri="{BB962C8B-B14F-4D97-AF65-F5344CB8AC3E}">
        <p14:creationId xmlns:p14="http://schemas.microsoft.com/office/powerpoint/2010/main" val="3066491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Shape 165"/>
          <p:cNvSpPr>
            <a:spLocks noGrp="1" noRot="1" noChangeAspect="1"/>
          </p:cNvSpPr>
          <p:nvPr>
            <p:ph type="sldImg"/>
          </p:nvPr>
        </p:nvSpPr>
        <p:spPr>
          <a:prstGeom prst="rect">
            <a:avLst/>
          </a:prstGeom>
        </p:spPr>
        <p:txBody>
          <a:bodyPr/>
          <a:lstStyle/>
          <a:p>
            <a:endParaRPr/>
          </a:p>
        </p:txBody>
      </p:sp>
      <p:sp>
        <p:nvSpPr>
          <p:cNvPr id="166" name="Shape 166"/>
          <p:cNvSpPr>
            <a:spLocks noGrp="1"/>
          </p:cNvSpPr>
          <p:nvPr>
            <p:ph type="body" sz="quarter" idx="1"/>
          </p:nvPr>
        </p:nvSpPr>
        <p:spPr>
          <a:prstGeom prst="rect">
            <a:avLst/>
          </a:prstGeom>
        </p:spPr>
        <p:txBody>
          <a:bodyPr/>
          <a:lstStyle/>
          <a:p>
            <a:r>
              <a:rPr lang="en-US" dirty="0"/>
              <a:t>The classroom</a:t>
            </a:r>
            <a:r>
              <a:rPr lang="en-US" baseline="0" dirty="0"/>
              <a:t> activities and pencil and paper worksheets that use to be available in the Teacher Guides have now been moved online. One benefit, students can move through at their own pace. Ability to interact has increased. The activities and data stories (in the side bar) are paired with the data tools, data </a:t>
            </a:r>
            <a:r>
              <a:rPr lang="en-US" baseline="0" dirty="0" err="1"/>
              <a:t>vidualizations</a:t>
            </a:r>
            <a:r>
              <a:rPr lang="en-US" baseline="0" dirty="0"/>
              <a:t>, photos and multimedia components in the window.</a:t>
            </a:r>
            <a:endParaRPr lang="en-US" dirty="0"/>
          </a:p>
          <a:p>
            <a:endParaRPr lang="en-US" dirty="0"/>
          </a:p>
          <a:p>
            <a:r>
              <a:rPr lang="en-US" dirty="0"/>
              <a:t>The platform for the online</a:t>
            </a:r>
            <a:r>
              <a:rPr lang="en-US" baseline="0" dirty="0"/>
              <a:t> student activities: </a:t>
            </a:r>
            <a:r>
              <a:rPr dirty="0"/>
              <a:t>The Visualization Lab has implemented a series of </a:t>
            </a:r>
            <a:r>
              <a:rPr dirty="0" err="1"/>
              <a:t>Esri</a:t>
            </a:r>
            <a:r>
              <a:rPr dirty="0"/>
              <a:t> services within its web architecture. These include ArcServer for organizing high resolution image tiles in space and time, and Portal for developing web maps and applications. One of these applications is Esri’s Story Maps, which have a series of templates that are easily configured and customized for a variety of purposes. Here we can see several out-of-the-box layouts. </a:t>
            </a:r>
            <a:endParaRPr lang="en-US" dirty="0"/>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800" dirty="0">
                <a:solidFill>
                  <a:srgbClr val="696969"/>
                </a:solidFill>
                <a:latin typeface="Calibri"/>
                <a:cs typeface="Calibri"/>
              </a:rPr>
              <a:t>simple, mobile ready, easily customizable</a:t>
            </a:r>
          </a:p>
          <a:p>
            <a:endParaRPr dirty="0"/>
          </a:p>
        </p:txBody>
      </p:sp>
    </p:spTree>
    <p:extLst>
      <p:ext uri="{BB962C8B-B14F-4D97-AF65-F5344CB8AC3E}">
        <p14:creationId xmlns:p14="http://schemas.microsoft.com/office/powerpoint/2010/main" val="42597088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Text Box 1"/>
          <p:cNvSpPr txBox="1">
            <a:spLocks noChangeArrowheads="1"/>
          </p:cNvSpPr>
          <p:nvPr/>
        </p:nvSpPr>
        <p:spPr bwMode="auto">
          <a:xfrm>
            <a:off x="1182688" y="687388"/>
            <a:ext cx="4646612" cy="3435350"/>
          </a:xfrm>
          <a:prstGeom prst="rect">
            <a:avLst/>
          </a:prstGeom>
          <a:solidFill>
            <a:srgbClr val="FFFFFF"/>
          </a:solidFill>
          <a:ln w="9525">
            <a:solidFill>
              <a:srgbClr val="000000"/>
            </a:solidFill>
            <a:miter lim="800000"/>
            <a:headEnd/>
            <a:tailEnd/>
          </a:ln>
        </p:spPr>
        <p:txBody>
          <a:bodyPr wrap="none" lIns="82936" tIns="41468" rIns="82936" bIns="41468" anchor="ct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nSpc>
                <a:spcPct val="54000"/>
              </a:lnSpc>
              <a:spcBef>
                <a:spcPct val="0"/>
              </a:spcBef>
              <a:buClr>
                <a:srgbClr val="000000"/>
              </a:buClr>
              <a:buFont typeface="Times New Roman" pitchFamily="18" charset="0"/>
              <a:buNone/>
            </a:pPr>
            <a:endParaRPr lang="en-US" altLang="en-US" sz="2200" dirty="0">
              <a:solidFill>
                <a:schemeClr val="bg1"/>
              </a:solidFill>
              <a:latin typeface="Times New Roman" pitchFamily="18" charset="0"/>
              <a:ea typeface="ＭＳ Ｐゴシック" pitchFamily="34" charset="-128"/>
            </a:endParaRPr>
          </a:p>
        </p:txBody>
      </p:sp>
      <p:sp>
        <p:nvSpPr>
          <p:cNvPr id="72707" name="Rectangle 2"/>
          <p:cNvSpPr>
            <a:spLocks noGrp="1" noChangeArrowheads="1"/>
          </p:cNvSpPr>
          <p:nvPr>
            <p:ph type="body"/>
          </p:nvPr>
        </p:nvSpPr>
        <p:spPr bwMode="auto">
          <a:xfrm>
            <a:off x="700088" y="4352925"/>
            <a:ext cx="5608637" cy="41227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dirty="0">
              <a:latin typeface="Times New Roman" pitchFamily="18" charset="0"/>
              <a:ea typeface="ＭＳ Ｐゴシック"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xfrm>
            <a:off x="452438" y="687388"/>
            <a:ext cx="6105525" cy="34353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12644"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fld id="{8CDFE902-5E28-46B7-9A6C-6FABBC853ED4}" type="slidenum">
              <a:rPr lang="en-US" altLang="en-US" smtClean="0">
                <a:latin typeface="Calibri" panose="020F0502020204030204" pitchFamily="34" charset="0"/>
              </a:rPr>
              <a:pPr fontAlgn="base">
                <a:spcBef>
                  <a:spcPct val="0"/>
                </a:spcBef>
                <a:spcAft>
                  <a:spcPct val="0"/>
                </a:spcAft>
                <a:defRPr/>
              </a:pPr>
              <a:t>29</a:t>
            </a:fld>
            <a:endParaRPr lang="en-US" altLang="en-US" dirty="0">
              <a:latin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34F60E8-4A51-4085-AA26-5F80E29E7613}" type="slidenum">
              <a:rPr lang="en-US" smtClean="0"/>
              <a:pPr>
                <a:defRPr/>
              </a:pPr>
              <a:t>30</a:t>
            </a:fld>
            <a:endParaRPr lang="en-US" dirty="0"/>
          </a:p>
        </p:txBody>
      </p:sp>
    </p:spTree>
    <p:extLst>
      <p:ext uri="{BB962C8B-B14F-4D97-AF65-F5344CB8AC3E}">
        <p14:creationId xmlns:p14="http://schemas.microsoft.com/office/powerpoint/2010/main" val="1271947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34F60E8-4A51-4085-AA26-5F80E29E7613}" type="slidenum">
              <a:rPr lang="en-US" smtClean="0"/>
              <a:pPr>
                <a:defRPr/>
              </a:pPr>
              <a:t>3</a:t>
            </a:fld>
            <a:endParaRPr lang="en-US" dirty="0"/>
          </a:p>
        </p:txBody>
      </p:sp>
    </p:spTree>
    <p:extLst>
      <p:ext uri="{BB962C8B-B14F-4D97-AF65-F5344CB8AC3E}">
        <p14:creationId xmlns:p14="http://schemas.microsoft.com/office/powerpoint/2010/main" val="1250603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34F60E8-4A51-4085-AA26-5F80E29E7613}" type="slidenum">
              <a:rPr lang="en-US" smtClean="0"/>
              <a:pPr>
                <a:defRPr/>
              </a:pPr>
              <a:t>31</a:t>
            </a:fld>
            <a:endParaRPr lang="en-US" dirty="0"/>
          </a:p>
        </p:txBody>
      </p:sp>
    </p:spTree>
    <p:extLst>
      <p:ext uri="{BB962C8B-B14F-4D97-AF65-F5344CB8AC3E}">
        <p14:creationId xmlns:p14="http://schemas.microsoft.com/office/powerpoint/2010/main" val="41944154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34F60E8-4A51-4085-AA26-5F80E29E7613}" type="slidenum">
              <a:rPr lang="en-US" smtClean="0"/>
              <a:pPr>
                <a:defRPr/>
              </a:pPr>
              <a:t>32</a:t>
            </a:fld>
            <a:endParaRPr lang="en-US" dirty="0"/>
          </a:p>
        </p:txBody>
      </p:sp>
    </p:spTree>
    <p:extLst>
      <p:ext uri="{BB962C8B-B14F-4D97-AF65-F5344CB8AC3E}">
        <p14:creationId xmlns:p14="http://schemas.microsoft.com/office/powerpoint/2010/main" val="2578616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34F60E8-4A51-4085-AA26-5F80E29E7613}" type="slidenum">
              <a:rPr lang="en-US" smtClean="0"/>
              <a:pPr>
                <a:defRPr/>
              </a:pPr>
              <a:t>33</a:t>
            </a:fld>
            <a:endParaRPr lang="en-US" dirty="0"/>
          </a:p>
        </p:txBody>
      </p:sp>
    </p:spTree>
    <p:extLst>
      <p:ext uri="{BB962C8B-B14F-4D97-AF65-F5344CB8AC3E}">
        <p14:creationId xmlns:p14="http://schemas.microsoft.com/office/powerpoint/2010/main" val="22316538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34F60E8-4A51-4085-AA26-5F80E29E7613}" type="slidenum">
              <a:rPr lang="en-US" smtClean="0"/>
              <a:pPr>
                <a:defRPr/>
              </a:pPr>
              <a:t>34</a:t>
            </a:fld>
            <a:endParaRPr lang="en-US" dirty="0"/>
          </a:p>
        </p:txBody>
      </p:sp>
    </p:spTree>
    <p:extLst>
      <p:ext uri="{BB962C8B-B14F-4D97-AF65-F5344CB8AC3E}">
        <p14:creationId xmlns:p14="http://schemas.microsoft.com/office/powerpoint/2010/main" val="12786470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solidFill>
                  <a:schemeClr val="tx2"/>
                </a:solidFill>
                <a:latin typeface="Calibri"/>
                <a:cs typeface="Calibri"/>
              </a:rPr>
              <a:t>online maps and data export.</a:t>
            </a:r>
          </a:p>
          <a:p>
            <a:endParaRPr lang="en-US" dirty="0"/>
          </a:p>
        </p:txBody>
      </p:sp>
      <p:sp>
        <p:nvSpPr>
          <p:cNvPr id="4" name="Slide Number Placeholder 3"/>
          <p:cNvSpPr>
            <a:spLocks noGrp="1"/>
          </p:cNvSpPr>
          <p:nvPr>
            <p:ph type="sldNum" sz="quarter" idx="10"/>
          </p:nvPr>
        </p:nvSpPr>
        <p:spPr/>
        <p:txBody>
          <a:bodyPr/>
          <a:lstStyle/>
          <a:p>
            <a:pPr>
              <a:defRPr/>
            </a:pPr>
            <a:fld id="{C34F60E8-4A51-4085-AA26-5F80E29E7613}" type="slidenum">
              <a:rPr lang="en-US" smtClean="0"/>
              <a:pPr>
                <a:defRPr/>
              </a:pPr>
              <a:t>35</a:t>
            </a:fld>
            <a:endParaRPr lang="en-US" dirty="0"/>
          </a:p>
        </p:txBody>
      </p:sp>
    </p:spTree>
    <p:extLst>
      <p:ext uri="{BB962C8B-B14F-4D97-AF65-F5344CB8AC3E}">
        <p14:creationId xmlns:p14="http://schemas.microsoft.com/office/powerpoint/2010/main" val="19163957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 that data can be represented</a:t>
            </a:r>
            <a:r>
              <a:rPr lang="en-US" baseline="0" dirty="0"/>
              <a:t> on maps. </a:t>
            </a:r>
            <a:endParaRPr lang="en-US" dirty="0"/>
          </a:p>
        </p:txBody>
      </p:sp>
      <p:sp>
        <p:nvSpPr>
          <p:cNvPr id="4" name="Slide Number Placeholder 3"/>
          <p:cNvSpPr>
            <a:spLocks noGrp="1"/>
          </p:cNvSpPr>
          <p:nvPr>
            <p:ph type="sldNum" sz="quarter" idx="10"/>
          </p:nvPr>
        </p:nvSpPr>
        <p:spPr/>
        <p:txBody>
          <a:bodyPr/>
          <a:lstStyle/>
          <a:p>
            <a:pPr>
              <a:defRPr/>
            </a:pPr>
            <a:fld id="{C34F60E8-4A51-4085-AA26-5F80E29E7613}" type="slidenum">
              <a:rPr lang="en-US" smtClean="0"/>
              <a:pPr>
                <a:defRPr/>
              </a:pPr>
              <a:t>36</a:t>
            </a:fld>
            <a:endParaRPr lang="en-US" dirty="0"/>
          </a:p>
        </p:txBody>
      </p:sp>
    </p:spTree>
    <p:extLst>
      <p:ext uri="{BB962C8B-B14F-4D97-AF65-F5344CB8AC3E}">
        <p14:creationId xmlns:p14="http://schemas.microsoft.com/office/powerpoint/2010/main" val="14237595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 how to read a SST false-color map. Questions</a:t>
            </a:r>
            <a:r>
              <a:rPr lang="en-US" baseline="0" dirty="0"/>
              <a:t> ensure students can correctly read map – maps are interactive, can be manipulated.</a:t>
            </a:r>
            <a:endParaRPr lang="en-US" dirty="0"/>
          </a:p>
        </p:txBody>
      </p:sp>
      <p:sp>
        <p:nvSpPr>
          <p:cNvPr id="4" name="Slide Number Placeholder 3"/>
          <p:cNvSpPr>
            <a:spLocks noGrp="1"/>
          </p:cNvSpPr>
          <p:nvPr>
            <p:ph type="sldNum" sz="quarter" idx="10"/>
          </p:nvPr>
        </p:nvSpPr>
        <p:spPr/>
        <p:txBody>
          <a:bodyPr/>
          <a:lstStyle/>
          <a:p>
            <a:pPr>
              <a:defRPr/>
            </a:pPr>
            <a:fld id="{C34F60E8-4A51-4085-AA26-5F80E29E7613}" type="slidenum">
              <a:rPr lang="en-US" smtClean="0"/>
              <a:pPr>
                <a:defRPr/>
              </a:pPr>
              <a:t>37</a:t>
            </a:fld>
            <a:endParaRPr lang="en-US" dirty="0"/>
          </a:p>
        </p:txBody>
      </p:sp>
    </p:spTree>
    <p:extLst>
      <p:ext uri="{BB962C8B-B14F-4D97-AF65-F5344CB8AC3E}">
        <p14:creationId xmlns:p14="http://schemas.microsoft.com/office/powerpoint/2010/main" val="41960517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lesson, students are learning how to read and interpret SST data using a False Color Map.</a:t>
            </a:r>
          </a:p>
          <a:p>
            <a:r>
              <a:rPr lang="en-US" dirty="0"/>
              <a:t>Explain where data comes from and how maps are generated</a:t>
            </a:r>
          </a:p>
          <a:p>
            <a:r>
              <a:rPr lang="en-US" dirty="0"/>
              <a:t>Satellites are amazing tools for observing the vast ocean that surrounds out planet. They are not snapshots from space though. Don’t show true color. Rather colors represent data taken by satellites.</a:t>
            </a:r>
          </a:p>
          <a:p>
            <a:endParaRPr lang="en-US" dirty="0"/>
          </a:p>
          <a:p>
            <a:pPr fontAlgn="base"/>
            <a:r>
              <a:rPr lang="en-US" sz="1700" b="0" i="0" kern="1200" dirty="0">
                <a:solidFill>
                  <a:schemeClr val="tx1"/>
                </a:solidFill>
                <a:effectLst/>
                <a:latin typeface="Calibri" panose="020F0502020204030204" pitchFamily="34" charset="0"/>
                <a:ea typeface="+mn-ea"/>
                <a:cs typeface="+mn-cs"/>
              </a:rPr>
              <a:t>What do they show?</a:t>
            </a:r>
          </a:p>
          <a:p>
            <a:pPr fontAlgn="base"/>
            <a:r>
              <a:rPr lang="en-US" sz="1700" b="0" i="0" kern="1200" dirty="0">
                <a:solidFill>
                  <a:schemeClr val="tx1"/>
                </a:solidFill>
                <a:effectLst/>
                <a:latin typeface="Calibri" panose="020F0502020204030204" pitchFamily="34" charset="0"/>
                <a:ea typeface="+mn-ea"/>
                <a:cs typeface="+mn-cs"/>
              </a:rPr>
              <a:t>Can think of these maps like viewing the temp of the ocean’s skin, the temperature of the top millimeter of the ocean's surface. Scientists monitor sea surface temperature because the ocean's warmth influences Earth's climate system in many different ways. Even seemingly small changes in ocean surface temperatures can have huge impacts on weather, oceanic and atmospheric current patterns, and for our purposes, understanding how to interpret these maps will help known as "El Niño," alters rainfall patterns around the globe, causing heavy rainfall in the southern United States and severe drought in Australia, Indonesia, and southern Asia. https://</a:t>
            </a:r>
            <a:r>
              <a:rPr lang="en-US" sz="1700" b="0" i="0" kern="1200" dirty="0" err="1">
                <a:solidFill>
                  <a:schemeClr val="tx1"/>
                </a:solidFill>
                <a:effectLst/>
                <a:latin typeface="Calibri" panose="020F0502020204030204" pitchFamily="34" charset="0"/>
                <a:ea typeface="+mn-ea"/>
                <a:cs typeface="+mn-cs"/>
              </a:rPr>
              <a:t>neo.sci.gsfc.nasa.gov</a:t>
            </a:r>
            <a:r>
              <a:rPr lang="en-US" sz="1700" b="0" i="0" kern="1200" dirty="0">
                <a:solidFill>
                  <a:schemeClr val="tx1"/>
                </a:solidFill>
                <a:effectLst/>
                <a:latin typeface="Calibri" panose="020F0502020204030204" pitchFamily="34" charset="0"/>
                <a:ea typeface="+mn-ea"/>
                <a:cs typeface="+mn-cs"/>
              </a:rPr>
              <a:t>/</a:t>
            </a:r>
            <a:r>
              <a:rPr lang="en-US" sz="1700" b="0" i="0" kern="1200" dirty="0" err="1">
                <a:solidFill>
                  <a:schemeClr val="tx1"/>
                </a:solidFill>
                <a:effectLst/>
                <a:latin typeface="Calibri" panose="020F0502020204030204" pitchFamily="34" charset="0"/>
                <a:ea typeface="+mn-ea"/>
                <a:cs typeface="+mn-cs"/>
              </a:rPr>
              <a:t>view.php?datasetId</a:t>
            </a:r>
            <a:r>
              <a:rPr lang="en-US" sz="1700" b="0" i="0" kern="1200" dirty="0">
                <a:solidFill>
                  <a:schemeClr val="tx1"/>
                </a:solidFill>
                <a:effectLst/>
                <a:latin typeface="Calibri" panose="020F0502020204030204" pitchFamily="34" charset="0"/>
                <a:ea typeface="+mn-ea"/>
                <a:cs typeface="+mn-cs"/>
              </a:rPr>
              <a:t>=MYD28M</a:t>
            </a:r>
          </a:p>
          <a:p>
            <a:pPr fontAlgn="base"/>
            <a:endParaRPr lang="en-US" sz="1700" b="0" i="0" kern="1200" dirty="0">
              <a:solidFill>
                <a:schemeClr val="tx1"/>
              </a:solidFill>
              <a:effectLst/>
              <a:latin typeface="Calibri" panose="020F0502020204030204" pitchFamily="34" charset="0"/>
              <a:ea typeface="+mn-ea"/>
              <a:cs typeface="+mn-cs"/>
            </a:endParaRPr>
          </a:p>
          <a:p>
            <a:pPr fontAlgn="base"/>
            <a:r>
              <a:rPr lang="en-US" sz="1700" b="0" i="0" kern="1200" dirty="0">
                <a:solidFill>
                  <a:schemeClr val="tx1"/>
                </a:solidFill>
                <a:effectLst/>
                <a:latin typeface="Calibri" panose="020F0502020204030204" pitchFamily="34" charset="0"/>
                <a:ea typeface="+mn-ea"/>
                <a:cs typeface="+mn-cs"/>
              </a:rPr>
              <a:t>How is the data collected? Sensors that are mounted on satellites measure the amount of thermal infrared radiation given off by the surface of the ocean. Researchers then calculate the SST data from the radiation data to produce a false color image. Image is false color – </a:t>
            </a:r>
            <a:r>
              <a:rPr lang="en-US" sz="1700" b="0" i="0" kern="1200" dirty="0" err="1">
                <a:solidFill>
                  <a:schemeClr val="tx1"/>
                </a:solidFill>
                <a:effectLst/>
                <a:latin typeface="Calibri" panose="020F0502020204030204" pitchFamily="34" charset="0"/>
                <a:ea typeface="+mn-ea"/>
                <a:cs typeface="+mn-cs"/>
              </a:rPr>
              <a:t>bc</a:t>
            </a:r>
            <a:r>
              <a:rPr lang="en-US" sz="1700" b="0" i="0" kern="1200" dirty="0">
                <a:solidFill>
                  <a:schemeClr val="tx1"/>
                </a:solidFill>
                <a:effectLst/>
                <a:latin typeface="Calibri" panose="020F0502020204030204" pitchFamily="34" charset="0"/>
                <a:ea typeface="+mn-ea"/>
                <a:cs typeface="+mn-cs"/>
              </a:rPr>
              <a:t> the colors you see on the map are representations of wavelengths not visible to the human eye. http://</a:t>
            </a:r>
            <a:r>
              <a:rPr lang="en-US" sz="1700" b="0" i="0" kern="1200" dirty="0" err="1">
                <a:solidFill>
                  <a:schemeClr val="tx1"/>
                </a:solidFill>
                <a:effectLst/>
                <a:latin typeface="Calibri" panose="020F0502020204030204" pitchFamily="34" charset="0"/>
                <a:ea typeface="+mn-ea"/>
                <a:cs typeface="+mn-cs"/>
              </a:rPr>
              <a:t>media.nationalgeographic.org</a:t>
            </a:r>
            <a:r>
              <a:rPr lang="en-US" sz="1700" b="0" i="0" kern="1200" dirty="0">
                <a:solidFill>
                  <a:schemeClr val="tx1"/>
                </a:solidFill>
                <a:effectLst/>
                <a:latin typeface="Calibri" panose="020F0502020204030204" pitchFamily="34" charset="0"/>
                <a:ea typeface="+mn-ea"/>
                <a:cs typeface="+mn-cs"/>
              </a:rPr>
              <a:t>/assets/file/MW2_How_Warm_Is_Ocean.pdf</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700" b="0" i="0" kern="1200" dirty="0">
                <a:solidFill>
                  <a:schemeClr val="tx1"/>
                </a:solidFill>
                <a:effectLst/>
                <a:latin typeface="Calibri" panose="020F0502020204030204" pitchFamily="34" charset="0"/>
                <a:ea typeface="+mn-ea"/>
                <a:cs typeface="+mn-cs"/>
              </a:rPr>
              <a:t>There are a collection of satellites up there that do this, managed by NASA and NOAA and others. The instruments aboard these satellites accurate to within half a degree Celsius.</a:t>
            </a:r>
          </a:p>
          <a:p>
            <a:pPr fontAlgn="base"/>
            <a:endParaRPr lang="en-US" sz="1700" b="0" i="0" kern="1200" dirty="0">
              <a:solidFill>
                <a:schemeClr val="tx1"/>
              </a:solidFill>
              <a:effectLst/>
              <a:latin typeface="Calibri" panose="020F0502020204030204" pitchFamily="34" charset="0"/>
              <a:ea typeface="+mn-ea"/>
              <a:cs typeface="+mn-cs"/>
            </a:endParaRPr>
          </a:p>
          <a:p>
            <a:pPr fontAlgn="base"/>
            <a:r>
              <a:rPr lang="en-US" sz="1700" b="0" i="0" kern="1200" dirty="0">
                <a:solidFill>
                  <a:schemeClr val="tx1"/>
                </a:solidFill>
                <a:effectLst/>
                <a:latin typeface="Calibri" panose="020F0502020204030204" pitchFamily="34" charset="0"/>
                <a:ea typeface="+mn-ea"/>
                <a:cs typeface="+mn-cs"/>
              </a:rPr>
              <a:t>Go over </a:t>
            </a:r>
            <a:r>
              <a:rPr lang="en-US" sz="1700" b="0" i="0" kern="1200" dirty="0" err="1">
                <a:solidFill>
                  <a:schemeClr val="tx1"/>
                </a:solidFill>
                <a:effectLst/>
                <a:latin typeface="Calibri" panose="020F0502020204030204" pitchFamily="34" charset="0"/>
                <a:ea typeface="+mn-ea"/>
                <a:cs typeface="+mn-cs"/>
              </a:rPr>
              <a:t>Queston</a:t>
            </a:r>
            <a:r>
              <a:rPr lang="en-US" sz="1700" b="0" i="0" kern="1200" dirty="0">
                <a:solidFill>
                  <a:schemeClr val="tx1"/>
                </a:solidFill>
                <a:effectLst/>
                <a:latin typeface="Calibri" panose="020F0502020204030204" pitchFamily="34" charset="0"/>
                <a:ea typeface="+mn-ea"/>
                <a:cs typeface="+mn-cs"/>
              </a:rPr>
              <a:t> 2: point out that these maps are different than the ones we looked at at the beginning of the webinar. Those maps showed SST anomalies, or departure from the average. These show the actual temp, in degrees C.</a:t>
            </a:r>
          </a:p>
          <a:p>
            <a:endParaRPr lang="en-US" dirty="0"/>
          </a:p>
        </p:txBody>
      </p:sp>
      <p:sp>
        <p:nvSpPr>
          <p:cNvPr id="4" name="Slide Number Placeholder 3"/>
          <p:cNvSpPr>
            <a:spLocks noGrp="1"/>
          </p:cNvSpPr>
          <p:nvPr>
            <p:ph type="sldNum" sz="quarter" idx="10"/>
          </p:nvPr>
        </p:nvSpPr>
        <p:spPr/>
        <p:txBody>
          <a:bodyPr/>
          <a:lstStyle/>
          <a:p>
            <a:pPr>
              <a:defRPr/>
            </a:pPr>
            <a:fld id="{C34F60E8-4A51-4085-AA26-5F80E29E7613}" type="slidenum">
              <a:rPr lang="en-US" smtClean="0"/>
              <a:pPr>
                <a:defRPr/>
              </a:pPr>
              <a:t>38</a:t>
            </a:fld>
            <a:endParaRPr lang="en-US" dirty="0"/>
          </a:p>
        </p:txBody>
      </p:sp>
    </p:spTree>
    <p:extLst>
      <p:ext uri="{BB962C8B-B14F-4D97-AF65-F5344CB8AC3E}">
        <p14:creationId xmlns:p14="http://schemas.microsoft.com/office/powerpoint/2010/main" val="6287320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activities in L2 challenge students to explore the same data on graph (along a single line of latitude) – and connect data represented on a maps with that on a graph. Depending on the age of the students you work with, this may be really easy or fairly challenging.</a:t>
            </a:r>
          </a:p>
        </p:txBody>
      </p:sp>
      <p:sp>
        <p:nvSpPr>
          <p:cNvPr id="4" name="Slide Number Placeholder 3"/>
          <p:cNvSpPr>
            <a:spLocks noGrp="1"/>
          </p:cNvSpPr>
          <p:nvPr>
            <p:ph type="sldNum" sz="quarter" idx="10"/>
          </p:nvPr>
        </p:nvSpPr>
        <p:spPr/>
        <p:txBody>
          <a:bodyPr/>
          <a:lstStyle/>
          <a:p>
            <a:pPr>
              <a:defRPr/>
            </a:pPr>
            <a:fld id="{C34F60E8-4A51-4085-AA26-5F80E29E7613}" type="slidenum">
              <a:rPr lang="en-US" smtClean="0"/>
              <a:pPr>
                <a:defRPr/>
              </a:pPr>
              <a:t>39</a:t>
            </a:fld>
            <a:endParaRPr lang="en-US" dirty="0"/>
          </a:p>
        </p:txBody>
      </p:sp>
    </p:spTree>
    <p:extLst>
      <p:ext uri="{BB962C8B-B14F-4D97-AF65-F5344CB8AC3E}">
        <p14:creationId xmlns:p14="http://schemas.microsoft.com/office/powerpoint/2010/main" val="22114505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a transect</a:t>
            </a:r>
          </a:p>
          <a:p>
            <a:r>
              <a:rPr lang="en-US" dirty="0"/>
              <a:t>In this case, we’re looking at a false color map for Dec 2010, which shows SST values across the ocean</a:t>
            </a:r>
          </a:p>
          <a:p>
            <a:r>
              <a:rPr lang="en-US" dirty="0"/>
              <a:t>Below is a graph of SST data from Dec 2010, but just looking at the exact values along the equator.</a:t>
            </a:r>
          </a:p>
          <a:p>
            <a:r>
              <a:rPr lang="en-US" dirty="0"/>
              <a:t>The graph shows you how temp changes from the west edge of the Pacific, starting at about 130 degrees E to the eastern edge, ending at about 80 degrees west.</a:t>
            </a:r>
          </a:p>
          <a:p>
            <a:r>
              <a:rPr lang="en-US" dirty="0"/>
              <a:t>Quiz Q: How much colder is the water over in </a:t>
            </a:r>
            <a:r>
              <a:rPr lang="en-US" dirty="0" err="1"/>
              <a:t>Equador</a:t>
            </a:r>
            <a:r>
              <a:rPr lang="en-US" dirty="0"/>
              <a:t> in Dec (at 90 W) – than near </a:t>
            </a:r>
            <a:r>
              <a:rPr lang="en-US" dirty="0" err="1"/>
              <a:t>Papau</a:t>
            </a:r>
            <a:r>
              <a:rPr lang="en-US" dirty="0"/>
              <a:t> New Guinea?</a:t>
            </a:r>
          </a:p>
          <a:p>
            <a:r>
              <a:rPr lang="en-US" dirty="0"/>
              <a:t>So take a moment to eyeball an approximate temp at 140 degrees using the color scale.</a:t>
            </a:r>
          </a:p>
          <a:p>
            <a:r>
              <a:rPr lang="en-US" dirty="0"/>
              <a:t>Complete the table and students should see the the values correspond – which they should </a:t>
            </a:r>
            <a:r>
              <a:rPr lang="en-US" dirty="0" err="1"/>
              <a:t>bc</a:t>
            </a:r>
            <a:r>
              <a:rPr lang="en-US" dirty="0"/>
              <a:t> they represent the same data.</a:t>
            </a:r>
          </a:p>
          <a:p>
            <a:r>
              <a:rPr lang="en-US" dirty="0"/>
              <a:t>But they are probably not exactly the same</a:t>
            </a:r>
          </a:p>
        </p:txBody>
      </p:sp>
      <p:sp>
        <p:nvSpPr>
          <p:cNvPr id="4" name="Slide Number Placeholder 3"/>
          <p:cNvSpPr>
            <a:spLocks noGrp="1"/>
          </p:cNvSpPr>
          <p:nvPr>
            <p:ph type="sldNum" sz="quarter" idx="10"/>
          </p:nvPr>
        </p:nvSpPr>
        <p:spPr/>
        <p:txBody>
          <a:bodyPr/>
          <a:lstStyle/>
          <a:p>
            <a:pPr>
              <a:defRPr/>
            </a:pPr>
            <a:fld id="{C34F60E8-4A51-4085-AA26-5F80E29E7613}" type="slidenum">
              <a:rPr lang="en-US" smtClean="0"/>
              <a:pPr>
                <a:defRPr/>
              </a:pPr>
              <a:t>40</a:t>
            </a:fld>
            <a:endParaRPr lang="en-US" dirty="0"/>
          </a:p>
        </p:txBody>
      </p:sp>
    </p:spTree>
    <p:extLst>
      <p:ext uri="{BB962C8B-B14F-4D97-AF65-F5344CB8AC3E}">
        <p14:creationId xmlns:p14="http://schemas.microsoft.com/office/powerpoint/2010/main" val="1431683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Connection to El Nino: likely from news reports,</a:t>
            </a:r>
            <a:r>
              <a:rPr lang="en-US" sz="1800" baseline="0" dirty="0"/>
              <a:t> </a:t>
            </a:r>
            <a:r>
              <a:rPr lang="en-US" sz="1800" dirty="0"/>
              <a:t>or living in a place directly</a:t>
            </a:r>
            <a:r>
              <a:rPr lang="en-US" sz="1800" baseline="0" dirty="0"/>
              <a:t> impacted</a:t>
            </a:r>
          </a:p>
          <a:p>
            <a:r>
              <a:rPr lang="en-US" sz="1800" baseline="0" dirty="0"/>
              <a:t>Even makes it way into SNL. Why? </a:t>
            </a:r>
          </a:p>
          <a:p>
            <a:r>
              <a:rPr lang="en-US" sz="1800" dirty="0"/>
              <a:t>Most important </a:t>
            </a:r>
            <a:r>
              <a:rPr lang="en-US" sz="1800" baseline="0" dirty="0"/>
              <a:t>climate pattern on earth – can change global climate patterns</a:t>
            </a:r>
            <a:endParaRPr lang="en-US" sz="1800" dirty="0"/>
          </a:p>
          <a:p>
            <a:endParaRPr lang="en-US" sz="1800" dirty="0"/>
          </a:p>
          <a:p>
            <a:r>
              <a:rPr lang="en-US" sz="1800" dirty="0"/>
              <a:t>CBS News, Dallas (winter 2015-2016)</a:t>
            </a:r>
            <a:endParaRPr lang="en-US" dirty="0"/>
          </a:p>
        </p:txBody>
      </p:sp>
      <p:sp>
        <p:nvSpPr>
          <p:cNvPr id="4" name="Slide Number Placeholder 3"/>
          <p:cNvSpPr>
            <a:spLocks noGrp="1"/>
          </p:cNvSpPr>
          <p:nvPr>
            <p:ph type="sldNum" sz="quarter" idx="10"/>
          </p:nvPr>
        </p:nvSpPr>
        <p:spPr/>
        <p:txBody>
          <a:bodyPr/>
          <a:lstStyle/>
          <a:p>
            <a:pPr>
              <a:defRPr/>
            </a:pPr>
            <a:fld id="{C34F60E8-4A51-4085-AA26-5F80E29E7613}" type="slidenum">
              <a:rPr lang="en-US" smtClean="0"/>
              <a:pPr>
                <a:defRPr/>
              </a:pPr>
              <a:t>4</a:t>
            </a:fld>
            <a:endParaRPr lang="en-US" dirty="0"/>
          </a:p>
        </p:txBody>
      </p:sp>
    </p:spTree>
    <p:extLst>
      <p:ext uri="{BB962C8B-B14F-4D97-AF65-F5344CB8AC3E}">
        <p14:creationId xmlns:p14="http://schemas.microsoft.com/office/powerpoint/2010/main" val="27997135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Linked to live webpage, so that you can do quiz question 3</a:t>
            </a:r>
          </a:p>
        </p:txBody>
      </p:sp>
      <p:sp>
        <p:nvSpPr>
          <p:cNvPr id="4" name="Slide Number Placeholder 3"/>
          <p:cNvSpPr>
            <a:spLocks noGrp="1"/>
          </p:cNvSpPr>
          <p:nvPr>
            <p:ph type="sldNum" sz="quarter" idx="10"/>
          </p:nvPr>
        </p:nvSpPr>
        <p:spPr/>
        <p:txBody>
          <a:bodyPr/>
          <a:lstStyle/>
          <a:p>
            <a:pPr>
              <a:defRPr/>
            </a:pPr>
            <a:fld id="{C34F60E8-4A51-4085-AA26-5F80E29E7613}" type="slidenum">
              <a:rPr lang="en-US" smtClean="0"/>
              <a:pPr>
                <a:defRPr/>
              </a:pPr>
              <a:t>41</a:t>
            </a:fld>
            <a:endParaRPr lang="en-US" dirty="0"/>
          </a:p>
        </p:txBody>
      </p:sp>
    </p:spTree>
    <p:extLst>
      <p:ext uri="{BB962C8B-B14F-4D97-AF65-F5344CB8AC3E}">
        <p14:creationId xmlns:p14="http://schemas.microsoft.com/office/powerpoint/2010/main" val="3870282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upwelling and its connection to ENSO. Cold water is also nutrient rich, fertilizing the sunlit surface waters and resulting in intense plant plankton blooms, or phytoplankton blooms.</a:t>
            </a:r>
          </a:p>
        </p:txBody>
      </p:sp>
      <p:sp>
        <p:nvSpPr>
          <p:cNvPr id="4" name="Slide Number Placeholder 3"/>
          <p:cNvSpPr>
            <a:spLocks noGrp="1"/>
          </p:cNvSpPr>
          <p:nvPr>
            <p:ph type="sldNum" sz="quarter" idx="10"/>
          </p:nvPr>
        </p:nvSpPr>
        <p:spPr/>
        <p:txBody>
          <a:bodyPr/>
          <a:lstStyle/>
          <a:p>
            <a:pPr>
              <a:defRPr/>
            </a:pPr>
            <a:fld id="{C34F60E8-4A51-4085-AA26-5F80E29E7613}" type="slidenum">
              <a:rPr lang="en-US" smtClean="0"/>
              <a:pPr>
                <a:defRPr/>
              </a:pPr>
              <a:t>42</a:t>
            </a:fld>
            <a:endParaRPr lang="en-US" dirty="0"/>
          </a:p>
        </p:txBody>
      </p:sp>
    </p:spTree>
    <p:extLst>
      <p:ext uri="{BB962C8B-B14F-4D97-AF65-F5344CB8AC3E}">
        <p14:creationId xmlns:p14="http://schemas.microsoft.com/office/powerpoint/2010/main" val="35282453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Introduce upwelling and its connection to ENSO. Cold water is also nutrient rich, fertilizing the sunlit surface waters and resulting in intense plant plankton blooms, or phytoplankton blooms.</a:t>
            </a:r>
          </a:p>
          <a:p>
            <a:endParaRPr lang="en-US" dirty="0"/>
          </a:p>
        </p:txBody>
      </p:sp>
      <p:sp>
        <p:nvSpPr>
          <p:cNvPr id="4" name="Slide Number Placeholder 3"/>
          <p:cNvSpPr>
            <a:spLocks noGrp="1"/>
          </p:cNvSpPr>
          <p:nvPr>
            <p:ph type="sldNum" sz="quarter" idx="10"/>
          </p:nvPr>
        </p:nvSpPr>
        <p:spPr/>
        <p:txBody>
          <a:bodyPr/>
          <a:lstStyle/>
          <a:p>
            <a:pPr>
              <a:defRPr/>
            </a:pPr>
            <a:fld id="{C34F60E8-4A51-4085-AA26-5F80E29E7613}" type="slidenum">
              <a:rPr lang="en-US" smtClean="0"/>
              <a:pPr>
                <a:defRPr/>
              </a:pPr>
              <a:t>43</a:t>
            </a:fld>
            <a:endParaRPr lang="en-US" dirty="0"/>
          </a:p>
        </p:txBody>
      </p:sp>
    </p:spTree>
    <p:extLst>
      <p:ext uri="{BB962C8B-B14F-4D97-AF65-F5344CB8AC3E}">
        <p14:creationId xmlns:p14="http://schemas.microsoft.com/office/powerpoint/2010/main" val="22610756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34F60E8-4A51-4085-AA26-5F80E29E7613}" type="slidenum">
              <a:rPr lang="en-US" smtClean="0"/>
              <a:pPr>
                <a:defRPr/>
              </a:pPr>
              <a:t>44</a:t>
            </a:fld>
            <a:endParaRPr lang="en-US" dirty="0"/>
          </a:p>
        </p:txBody>
      </p:sp>
    </p:spTree>
    <p:extLst>
      <p:ext uri="{BB962C8B-B14F-4D97-AF65-F5344CB8AC3E}">
        <p14:creationId xmlns:p14="http://schemas.microsoft.com/office/powerpoint/2010/main" val="40638252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70 degrees W, the SST in graph A is about 24 degrees. In graph B, about 21 degrees. So a 3 degrees different in the east Pacific. </a:t>
            </a:r>
          </a:p>
        </p:txBody>
      </p:sp>
      <p:sp>
        <p:nvSpPr>
          <p:cNvPr id="4" name="Slide Number Placeholder 3"/>
          <p:cNvSpPr>
            <a:spLocks noGrp="1"/>
          </p:cNvSpPr>
          <p:nvPr>
            <p:ph type="sldNum" sz="quarter" idx="10"/>
          </p:nvPr>
        </p:nvSpPr>
        <p:spPr/>
        <p:txBody>
          <a:bodyPr/>
          <a:lstStyle/>
          <a:p>
            <a:pPr>
              <a:defRPr/>
            </a:pPr>
            <a:fld id="{C34F60E8-4A51-4085-AA26-5F80E29E7613}" type="slidenum">
              <a:rPr lang="en-US" smtClean="0"/>
              <a:pPr>
                <a:defRPr/>
              </a:pPr>
              <a:t>45</a:t>
            </a:fld>
            <a:endParaRPr lang="en-US" dirty="0"/>
          </a:p>
        </p:txBody>
      </p:sp>
    </p:spTree>
    <p:extLst>
      <p:ext uri="{BB962C8B-B14F-4D97-AF65-F5344CB8AC3E}">
        <p14:creationId xmlns:p14="http://schemas.microsoft.com/office/powerpoint/2010/main" val="19902600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Pleuroncodes</a:t>
            </a:r>
            <a:r>
              <a:rPr lang="en-US" dirty="0"/>
              <a:t> </a:t>
            </a:r>
            <a:r>
              <a:rPr lang="en-US" dirty="0" err="1"/>
              <a:t>planipes</a:t>
            </a:r>
            <a:r>
              <a:rPr lang="en-US" dirty="0"/>
              <a:t>, sometimes called the pelagic red crab (or simply "red crab"), tuna crab or </a:t>
            </a:r>
            <a:r>
              <a:rPr lang="en-US" dirty="0" err="1"/>
              <a:t>langostilla</a:t>
            </a:r>
            <a:r>
              <a:rPr lang="en-US" dirty="0"/>
              <a:t>, is a species of squat lobster from the eastern Pacific Ocean.</a:t>
            </a:r>
          </a:p>
        </p:txBody>
      </p:sp>
      <p:sp>
        <p:nvSpPr>
          <p:cNvPr id="4" name="Slide Number Placeholder 3"/>
          <p:cNvSpPr>
            <a:spLocks noGrp="1"/>
          </p:cNvSpPr>
          <p:nvPr>
            <p:ph type="sldNum" sz="quarter" idx="10"/>
          </p:nvPr>
        </p:nvSpPr>
        <p:spPr/>
        <p:txBody>
          <a:bodyPr/>
          <a:lstStyle/>
          <a:p>
            <a:pPr>
              <a:defRPr/>
            </a:pPr>
            <a:fld id="{C34F60E8-4A51-4085-AA26-5F80E29E7613}" type="slidenum">
              <a:rPr lang="en-US" smtClean="0"/>
              <a:pPr>
                <a:defRPr/>
              </a:pPr>
              <a:t>47</a:t>
            </a:fld>
            <a:endParaRPr lang="en-US" dirty="0"/>
          </a:p>
        </p:txBody>
      </p:sp>
    </p:spTree>
    <p:extLst>
      <p:ext uri="{BB962C8B-B14F-4D97-AF65-F5344CB8AC3E}">
        <p14:creationId xmlns:p14="http://schemas.microsoft.com/office/powerpoint/2010/main" val="36342079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L3 and L4 brings in biological impacts related to El Nino in Pacific. </a:t>
            </a:r>
          </a:p>
          <a:p>
            <a:r>
              <a:rPr lang="en-US" dirty="0"/>
              <a:t>As you might imagine, one documented impact from El </a:t>
            </a:r>
            <a:r>
              <a:rPr lang="en-US" dirty="0" err="1"/>
              <a:t>Ninos</a:t>
            </a:r>
            <a:r>
              <a:rPr lang="en-US" dirty="0"/>
              <a:t> of the past – range expansion of ocean animals. I am going to introduce one animal, the pelagic red crab, aka tuna crab. </a:t>
            </a:r>
          </a:p>
        </p:txBody>
      </p:sp>
      <p:sp>
        <p:nvSpPr>
          <p:cNvPr id="4" name="Slide Number Placeholder 3"/>
          <p:cNvSpPr>
            <a:spLocks noGrp="1"/>
          </p:cNvSpPr>
          <p:nvPr>
            <p:ph type="sldNum" sz="quarter" idx="10"/>
          </p:nvPr>
        </p:nvSpPr>
        <p:spPr/>
        <p:txBody>
          <a:bodyPr/>
          <a:lstStyle/>
          <a:p>
            <a:pPr>
              <a:defRPr/>
            </a:pPr>
            <a:fld id="{C34F60E8-4A51-4085-AA26-5F80E29E7613}" type="slidenum">
              <a:rPr lang="en-US" smtClean="0"/>
              <a:pPr>
                <a:defRPr/>
              </a:pPr>
              <a:t>48</a:t>
            </a:fld>
            <a:endParaRPr lang="en-US" dirty="0"/>
          </a:p>
        </p:txBody>
      </p:sp>
    </p:spTree>
    <p:extLst>
      <p:ext uri="{BB962C8B-B14F-4D97-AF65-F5344CB8AC3E}">
        <p14:creationId xmlns:p14="http://schemas.microsoft.com/office/powerpoint/2010/main" val="11951657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L3 and L4 brings in biological impacts related to El Nino in Pacific. </a:t>
            </a:r>
          </a:p>
          <a:p>
            <a:r>
              <a:rPr lang="en-US" dirty="0"/>
              <a:t>As you might imagine, one documented impact from El </a:t>
            </a:r>
            <a:r>
              <a:rPr lang="en-US" dirty="0" err="1"/>
              <a:t>Ninos</a:t>
            </a:r>
            <a:r>
              <a:rPr lang="en-US" dirty="0"/>
              <a:t> of the past – range expansion of ocean animals. I am going to introduce one animal, the pelagic red crab, aka tuna crab. </a:t>
            </a:r>
          </a:p>
        </p:txBody>
      </p:sp>
      <p:sp>
        <p:nvSpPr>
          <p:cNvPr id="4" name="Slide Number Placeholder 3"/>
          <p:cNvSpPr>
            <a:spLocks noGrp="1"/>
          </p:cNvSpPr>
          <p:nvPr>
            <p:ph type="sldNum" sz="quarter" idx="10"/>
          </p:nvPr>
        </p:nvSpPr>
        <p:spPr/>
        <p:txBody>
          <a:bodyPr/>
          <a:lstStyle/>
          <a:p>
            <a:pPr>
              <a:defRPr/>
            </a:pPr>
            <a:fld id="{C34F60E8-4A51-4085-AA26-5F80E29E7613}" type="slidenum">
              <a:rPr lang="en-US" smtClean="0"/>
              <a:pPr>
                <a:defRPr/>
              </a:pPr>
              <a:t>49</a:t>
            </a:fld>
            <a:endParaRPr lang="en-US" dirty="0"/>
          </a:p>
        </p:txBody>
      </p:sp>
    </p:spTree>
    <p:extLst>
      <p:ext uri="{BB962C8B-B14F-4D97-AF65-F5344CB8AC3E}">
        <p14:creationId xmlns:p14="http://schemas.microsoft.com/office/powerpoint/2010/main" val="5791817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34F60E8-4A51-4085-AA26-5F80E29E7613}" type="slidenum">
              <a:rPr lang="en-US" smtClean="0"/>
              <a:pPr>
                <a:defRPr/>
              </a:pPr>
              <a:t>50</a:t>
            </a:fld>
            <a:endParaRPr lang="en-US" dirty="0"/>
          </a:p>
        </p:txBody>
      </p:sp>
    </p:spTree>
    <p:extLst>
      <p:ext uri="{BB962C8B-B14F-4D97-AF65-F5344CB8AC3E}">
        <p14:creationId xmlns:p14="http://schemas.microsoft.com/office/powerpoint/2010/main" val="28070394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34F60E8-4A51-4085-AA26-5F80E29E7613}" type="slidenum">
              <a:rPr lang="en-US" smtClean="0"/>
              <a:pPr>
                <a:defRPr/>
              </a:pPr>
              <a:t>51</a:t>
            </a:fld>
            <a:endParaRPr lang="en-US" dirty="0"/>
          </a:p>
        </p:txBody>
      </p:sp>
    </p:spTree>
    <p:extLst>
      <p:ext uri="{BB962C8B-B14F-4D97-AF65-F5344CB8AC3E}">
        <p14:creationId xmlns:p14="http://schemas.microsoft.com/office/powerpoint/2010/main" val="3284341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Connection to El Nino: likely from news reports,</a:t>
            </a:r>
            <a:r>
              <a:rPr lang="en-US" sz="1800" baseline="0" dirty="0"/>
              <a:t> </a:t>
            </a:r>
            <a:r>
              <a:rPr lang="en-US" sz="1800" dirty="0"/>
              <a:t>or living in a place directly</a:t>
            </a:r>
            <a:r>
              <a:rPr lang="en-US" sz="1800" baseline="0" dirty="0"/>
              <a:t> impacted</a:t>
            </a:r>
          </a:p>
          <a:p>
            <a:r>
              <a:rPr lang="en-US" sz="1800" baseline="0" dirty="0"/>
              <a:t>Even makes it way into SNL. Why? </a:t>
            </a:r>
          </a:p>
          <a:p>
            <a:r>
              <a:rPr lang="en-US" sz="1800" dirty="0"/>
              <a:t>Most important </a:t>
            </a:r>
            <a:r>
              <a:rPr lang="en-US" sz="1800" baseline="0" dirty="0"/>
              <a:t>climate pattern on earth – can change global climate patterns</a:t>
            </a:r>
            <a:endParaRPr lang="en-US" sz="1800" dirty="0"/>
          </a:p>
          <a:p>
            <a:endParaRPr lang="en-US" sz="1800" dirty="0"/>
          </a:p>
          <a:p>
            <a:r>
              <a:rPr lang="en-US" sz="1800" dirty="0"/>
              <a:t>CBS News, Dallas (winter 2015-2016)</a:t>
            </a:r>
            <a:endParaRPr lang="en-US" dirty="0"/>
          </a:p>
        </p:txBody>
      </p:sp>
      <p:sp>
        <p:nvSpPr>
          <p:cNvPr id="4" name="Slide Number Placeholder 3"/>
          <p:cNvSpPr>
            <a:spLocks noGrp="1"/>
          </p:cNvSpPr>
          <p:nvPr>
            <p:ph type="sldNum" sz="quarter" idx="10"/>
          </p:nvPr>
        </p:nvSpPr>
        <p:spPr/>
        <p:txBody>
          <a:bodyPr/>
          <a:lstStyle/>
          <a:p>
            <a:pPr>
              <a:defRPr/>
            </a:pPr>
            <a:fld id="{C34F60E8-4A51-4085-AA26-5F80E29E7613}" type="slidenum">
              <a:rPr lang="en-US" smtClean="0"/>
              <a:pPr>
                <a:defRPr/>
              </a:pPr>
              <a:t>5</a:t>
            </a:fld>
            <a:endParaRPr lang="en-US" dirty="0"/>
          </a:p>
        </p:txBody>
      </p:sp>
    </p:spTree>
    <p:extLst>
      <p:ext uri="{BB962C8B-B14F-4D97-AF65-F5344CB8AC3E}">
        <p14:creationId xmlns:p14="http://schemas.microsoft.com/office/powerpoint/2010/main" val="509745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34F60E8-4A51-4085-AA26-5F80E29E7613}" type="slidenum">
              <a:rPr lang="en-US" smtClean="0"/>
              <a:pPr>
                <a:defRPr/>
              </a:pPr>
              <a:t>52</a:t>
            </a:fld>
            <a:endParaRPr lang="en-US" dirty="0"/>
          </a:p>
        </p:txBody>
      </p:sp>
    </p:spTree>
    <p:extLst>
      <p:ext uri="{BB962C8B-B14F-4D97-AF65-F5344CB8AC3E}">
        <p14:creationId xmlns:p14="http://schemas.microsoft.com/office/powerpoint/2010/main" val="27063771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 we care about phytoplankton? Relationships between physical and biological processes. Connect phytoplankton to upwelling, upwelling to el </a:t>
            </a:r>
            <a:r>
              <a:rPr lang="en-US" dirty="0" err="1"/>
              <a:t>nino</a:t>
            </a:r>
            <a:endParaRPr lang="en-US" dirty="0"/>
          </a:p>
        </p:txBody>
      </p:sp>
      <p:sp>
        <p:nvSpPr>
          <p:cNvPr id="4" name="Slide Number Placeholder 3"/>
          <p:cNvSpPr>
            <a:spLocks noGrp="1"/>
          </p:cNvSpPr>
          <p:nvPr>
            <p:ph type="sldNum" sz="quarter" idx="10"/>
          </p:nvPr>
        </p:nvSpPr>
        <p:spPr/>
        <p:txBody>
          <a:bodyPr/>
          <a:lstStyle/>
          <a:p>
            <a:pPr>
              <a:defRPr/>
            </a:pPr>
            <a:fld id="{C34F60E8-4A51-4085-AA26-5F80E29E7613}" type="slidenum">
              <a:rPr lang="en-US" smtClean="0"/>
              <a:pPr>
                <a:defRPr/>
              </a:pPr>
              <a:t>53</a:t>
            </a:fld>
            <a:endParaRPr lang="en-US" dirty="0"/>
          </a:p>
        </p:txBody>
      </p:sp>
    </p:spTree>
    <p:extLst>
      <p:ext uri="{BB962C8B-B14F-4D97-AF65-F5344CB8AC3E}">
        <p14:creationId xmlns:p14="http://schemas.microsoft.com/office/powerpoint/2010/main" val="16836737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 we care about phytoplankton? Relationships between physical and biological processes. Connect phytoplankton to upwelling, upwelling to el </a:t>
            </a:r>
            <a:r>
              <a:rPr lang="en-US" dirty="0" err="1"/>
              <a:t>nino</a:t>
            </a:r>
            <a:endParaRPr lang="en-US" dirty="0"/>
          </a:p>
        </p:txBody>
      </p:sp>
      <p:sp>
        <p:nvSpPr>
          <p:cNvPr id="4" name="Slide Number Placeholder 3"/>
          <p:cNvSpPr>
            <a:spLocks noGrp="1"/>
          </p:cNvSpPr>
          <p:nvPr>
            <p:ph type="sldNum" sz="quarter" idx="10"/>
          </p:nvPr>
        </p:nvSpPr>
        <p:spPr/>
        <p:txBody>
          <a:bodyPr/>
          <a:lstStyle/>
          <a:p>
            <a:pPr>
              <a:defRPr/>
            </a:pPr>
            <a:fld id="{C34F60E8-4A51-4085-AA26-5F80E29E7613}" type="slidenum">
              <a:rPr lang="en-US" smtClean="0"/>
              <a:pPr>
                <a:defRPr/>
              </a:pPr>
              <a:t>54</a:t>
            </a:fld>
            <a:endParaRPr lang="en-US" dirty="0"/>
          </a:p>
        </p:txBody>
      </p:sp>
    </p:spTree>
    <p:extLst>
      <p:ext uri="{BB962C8B-B14F-4D97-AF65-F5344CB8AC3E}">
        <p14:creationId xmlns:p14="http://schemas.microsoft.com/office/powerpoint/2010/main" val="23247038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lesson, students are learning how to read and interpret chlorophyll data and connect to El Nino.</a:t>
            </a:r>
          </a:p>
          <a:p>
            <a:r>
              <a:rPr lang="en-US" dirty="0"/>
              <a:t>Explain where data comes from and how maps are generated.</a:t>
            </a:r>
          </a:p>
          <a:p>
            <a:endParaRPr lang="en-US" dirty="0"/>
          </a:p>
        </p:txBody>
      </p:sp>
      <p:sp>
        <p:nvSpPr>
          <p:cNvPr id="4" name="Slide Number Placeholder 3"/>
          <p:cNvSpPr>
            <a:spLocks noGrp="1"/>
          </p:cNvSpPr>
          <p:nvPr>
            <p:ph type="sldNum" sz="quarter" idx="10"/>
          </p:nvPr>
        </p:nvSpPr>
        <p:spPr/>
        <p:txBody>
          <a:bodyPr/>
          <a:lstStyle/>
          <a:p>
            <a:pPr>
              <a:defRPr/>
            </a:pPr>
            <a:fld id="{C34F60E8-4A51-4085-AA26-5F80E29E7613}" type="slidenum">
              <a:rPr lang="en-US" smtClean="0"/>
              <a:pPr>
                <a:defRPr/>
              </a:pPr>
              <a:t>55</a:t>
            </a:fld>
            <a:endParaRPr lang="en-US" dirty="0"/>
          </a:p>
        </p:txBody>
      </p:sp>
    </p:spTree>
    <p:extLst>
      <p:ext uri="{BB962C8B-B14F-4D97-AF65-F5344CB8AC3E}">
        <p14:creationId xmlns:p14="http://schemas.microsoft.com/office/powerpoint/2010/main" val="26404404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Practice using data maps to compare </a:t>
            </a:r>
          </a:p>
        </p:txBody>
      </p:sp>
      <p:sp>
        <p:nvSpPr>
          <p:cNvPr id="4" name="Slide Number Placeholder 3"/>
          <p:cNvSpPr>
            <a:spLocks noGrp="1"/>
          </p:cNvSpPr>
          <p:nvPr>
            <p:ph type="sldNum" sz="quarter" idx="10"/>
          </p:nvPr>
        </p:nvSpPr>
        <p:spPr/>
        <p:txBody>
          <a:bodyPr/>
          <a:lstStyle/>
          <a:p>
            <a:pPr>
              <a:defRPr/>
            </a:pPr>
            <a:fld id="{C34F60E8-4A51-4085-AA26-5F80E29E7613}" type="slidenum">
              <a:rPr lang="en-US" smtClean="0"/>
              <a:pPr>
                <a:defRPr/>
              </a:pPr>
              <a:t>56</a:t>
            </a:fld>
            <a:endParaRPr lang="en-US" dirty="0"/>
          </a:p>
        </p:txBody>
      </p:sp>
    </p:spTree>
    <p:extLst>
      <p:ext uri="{BB962C8B-B14F-4D97-AF65-F5344CB8AC3E}">
        <p14:creationId xmlns:p14="http://schemas.microsoft.com/office/powerpoint/2010/main" val="29698875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to activity and demonstrate the scroll feature, ask participants answer question 3. </a:t>
            </a:r>
          </a:p>
        </p:txBody>
      </p:sp>
      <p:sp>
        <p:nvSpPr>
          <p:cNvPr id="4" name="Slide Number Placeholder 3"/>
          <p:cNvSpPr>
            <a:spLocks noGrp="1"/>
          </p:cNvSpPr>
          <p:nvPr>
            <p:ph type="sldNum" sz="quarter" idx="10"/>
          </p:nvPr>
        </p:nvSpPr>
        <p:spPr/>
        <p:txBody>
          <a:bodyPr/>
          <a:lstStyle/>
          <a:p>
            <a:pPr>
              <a:defRPr/>
            </a:pPr>
            <a:fld id="{C34F60E8-4A51-4085-AA26-5F80E29E7613}" type="slidenum">
              <a:rPr lang="en-US" smtClean="0"/>
              <a:pPr>
                <a:defRPr/>
              </a:pPr>
              <a:t>57</a:t>
            </a:fld>
            <a:endParaRPr lang="en-US" dirty="0"/>
          </a:p>
        </p:txBody>
      </p:sp>
    </p:spTree>
    <p:extLst>
      <p:ext uri="{BB962C8B-B14F-4D97-AF65-F5344CB8AC3E}">
        <p14:creationId xmlns:p14="http://schemas.microsoft.com/office/powerpoint/2010/main" val="158786211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through comparison, students should be able to identify El Nino using SST and disruption in upwelling using chlorophyll data maps. Are these two related, and if so how?</a:t>
            </a:r>
          </a:p>
        </p:txBody>
      </p:sp>
      <p:sp>
        <p:nvSpPr>
          <p:cNvPr id="4" name="Slide Number Placeholder 3"/>
          <p:cNvSpPr>
            <a:spLocks noGrp="1"/>
          </p:cNvSpPr>
          <p:nvPr>
            <p:ph type="sldNum" sz="quarter" idx="10"/>
          </p:nvPr>
        </p:nvSpPr>
        <p:spPr/>
        <p:txBody>
          <a:bodyPr/>
          <a:lstStyle/>
          <a:p>
            <a:pPr>
              <a:defRPr/>
            </a:pPr>
            <a:fld id="{C34F60E8-4A51-4085-AA26-5F80E29E7613}" type="slidenum">
              <a:rPr lang="en-US" smtClean="0"/>
              <a:pPr>
                <a:defRPr/>
              </a:pPr>
              <a:t>58</a:t>
            </a:fld>
            <a:endParaRPr lang="en-US" dirty="0"/>
          </a:p>
        </p:txBody>
      </p:sp>
    </p:spTree>
    <p:extLst>
      <p:ext uri="{BB962C8B-B14F-4D97-AF65-F5344CB8AC3E}">
        <p14:creationId xmlns:p14="http://schemas.microsoft.com/office/powerpoint/2010/main" val="36725926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34F60E8-4A51-4085-AA26-5F80E29E7613}" type="slidenum">
              <a:rPr lang="en-US" smtClean="0"/>
              <a:pPr>
                <a:defRPr/>
              </a:pPr>
              <a:t>59</a:t>
            </a:fld>
            <a:endParaRPr lang="en-US" dirty="0"/>
          </a:p>
        </p:txBody>
      </p:sp>
    </p:spTree>
    <p:extLst>
      <p:ext uri="{BB962C8B-B14F-4D97-AF65-F5344CB8AC3E}">
        <p14:creationId xmlns:p14="http://schemas.microsoft.com/office/powerpoint/2010/main" val="4814888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34F60E8-4A51-4085-AA26-5F80E29E7613}" type="slidenum">
              <a:rPr lang="en-US" smtClean="0"/>
              <a:pPr>
                <a:defRPr/>
              </a:pPr>
              <a:t>60</a:t>
            </a:fld>
            <a:endParaRPr lang="en-US" dirty="0"/>
          </a:p>
        </p:txBody>
      </p:sp>
    </p:spTree>
    <p:extLst>
      <p:ext uri="{BB962C8B-B14F-4D97-AF65-F5344CB8AC3E}">
        <p14:creationId xmlns:p14="http://schemas.microsoft.com/office/powerpoint/2010/main" val="4666401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34F60E8-4A51-4085-AA26-5F80E29E7613}" type="slidenum">
              <a:rPr lang="en-US" smtClean="0"/>
              <a:pPr>
                <a:defRPr/>
              </a:pPr>
              <a:t>63</a:t>
            </a:fld>
            <a:endParaRPr lang="en-US" dirty="0"/>
          </a:p>
        </p:txBody>
      </p:sp>
    </p:spTree>
    <p:extLst>
      <p:ext uri="{BB962C8B-B14F-4D97-AF65-F5344CB8AC3E}">
        <p14:creationId xmlns:p14="http://schemas.microsoft.com/office/powerpoint/2010/main" val="3904873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&lt;iframe title="New York Times Video - Embed Player" width="480" height="321" </a:t>
            </a:r>
            <a:r>
              <a:rPr lang="en-US" dirty="0" err="1"/>
              <a:t>frameborder</a:t>
            </a:r>
            <a:r>
              <a:rPr lang="en-US" dirty="0"/>
              <a:t>="0" scrolling="no" </a:t>
            </a:r>
            <a:r>
              <a:rPr lang="en-US" dirty="0" err="1"/>
              <a:t>allowfullscreen</a:t>
            </a:r>
            <a:r>
              <a:rPr lang="en-US" dirty="0"/>
              <a:t>="true" </a:t>
            </a:r>
            <a:r>
              <a:rPr lang="en-US" dirty="0" err="1"/>
              <a:t>marginheight</a:t>
            </a:r>
            <a:r>
              <a:rPr lang="en-US" dirty="0"/>
              <a:t>="0" </a:t>
            </a:r>
            <a:r>
              <a:rPr lang="en-US" dirty="0" err="1"/>
              <a:t>marginwidth</a:t>
            </a:r>
            <a:r>
              <a:rPr lang="en-US" dirty="0"/>
              <a:t>="0" id="</a:t>
            </a:r>
            <a:r>
              <a:rPr lang="en-US" dirty="0" err="1"/>
              <a:t>nyt_video_player</a:t>
            </a:r>
            <a:r>
              <a:rPr lang="en-US" dirty="0"/>
              <a:t>" </a:t>
            </a:r>
            <a:r>
              <a:rPr lang="en-US" dirty="0" err="1"/>
              <a:t>src</a:t>
            </a:r>
            <a:r>
              <a:rPr lang="en-US" dirty="0"/>
              <a:t>="https://static01.nyt.com/video/players/offsite/</a:t>
            </a:r>
            <a:r>
              <a:rPr lang="en-US" dirty="0" err="1"/>
              <a:t>index.html?videoId</a:t>
            </a:r>
            <a:r>
              <a:rPr lang="en-US" dirty="0"/>
              <a:t>=100000003102629"&gt;&lt;/iframe&gt;</a:t>
            </a:r>
          </a:p>
          <a:p>
            <a:endParaRPr lang="en-US" dirty="0"/>
          </a:p>
          <a:p>
            <a:r>
              <a:rPr lang="en-US" dirty="0"/>
              <a:t>https://</a:t>
            </a:r>
            <a:r>
              <a:rPr lang="en-US" dirty="0" err="1"/>
              <a:t>www.nytimes.com</a:t>
            </a:r>
            <a:r>
              <a:rPr lang="en-US" dirty="0"/>
              <a:t>/video/science/100000003102629/</a:t>
            </a:r>
            <a:r>
              <a:rPr lang="en-US" dirty="0" err="1"/>
              <a:t>how-it-happens-el-nio.html?action</a:t>
            </a:r>
            <a:r>
              <a:rPr lang="en-US" dirty="0"/>
              <a:t>=</a:t>
            </a:r>
            <a:r>
              <a:rPr lang="en-US" dirty="0" err="1"/>
              <a:t>click&amp;contentCollection</a:t>
            </a:r>
            <a:r>
              <a:rPr lang="en-US" dirty="0"/>
              <a:t>=</a:t>
            </a:r>
            <a:r>
              <a:rPr lang="en-US" dirty="0" err="1"/>
              <a:t>Climate&amp;module</a:t>
            </a:r>
            <a:r>
              <a:rPr lang="en-US" dirty="0"/>
              <a:t>=</a:t>
            </a:r>
            <a:r>
              <a:rPr lang="en-US" dirty="0" err="1"/>
              <a:t>RelatedCoverage&amp;region</a:t>
            </a:r>
            <a:r>
              <a:rPr lang="en-US" dirty="0"/>
              <a:t>=</a:t>
            </a:r>
            <a:r>
              <a:rPr lang="en-US" dirty="0" err="1"/>
              <a:t>Marginalia&amp;pgtype</a:t>
            </a:r>
            <a:r>
              <a:rPr lang="en-US" dirty="0"/>
              <a:t>=article</a:t>
            </a:r>
          </a:p>
        </p:txBody>
      </p:sp>
      <p:sp>
        <p:nvSpPr>
          <p:cNvPr id="4" name="Slide Number Placeholder 3"/>
          <p:cNvSpPr>
            <a:spLocks noGrp="1"/>
          </p:cNvSpPr>
          <p:nvPr>
            <p:ph type="sldNum" sz="quarter" idx="10"/>
          </p:nvPr>
        </p:nvSpPr>
        <p:spPr/>
        <p:txBody>
          <a:bodyPr/>
          <a:lstStyle/>
          <a:p>
            <a:pPr>
              <a:defRPr/>
            </a:pPr>
            <a:fld id="{C34F60E8-4A51-4085-AA26-5F80E29E7613}" type="slidenum">
              <a:rPr lang="en-US" smtClean="0"/>
              <a:pPr>
                <a:defRPr/>
              </a:pPr>
              <a:t>6</a:t>
            </a:fld>
            <a:endParaRPr lang="en-US" dirty="0"/>
          </a:p>
        </p:txBody>
      </p:sp>
    </p:spTree>
    <p:extLst>
      <p:ext uri="{BB962C8B-B14F-4D97-AF65-F5344CB8AC3E}">
        <p14:creationId xmlns:p14="http://schemas.microsoft.com/office/powerpoint/2010/main" val="27997135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challenged to consider big picture. </a:t>
            </a:r>
          </a:p>
          <a:p>
            <a:r>
              <a:rPr lang="en-US" dirty="0"/>
              <a:t>Explain how to interpret graph. Point out key take homes.</a:t>
            </a:r>
          </a:p>
          <a:p>
            <a:r>
              <a:rPr lang="en-US" dirty="0"/>
              <a:t>Are El </a:t>
            </a:r>
            <a:r>
              <a:rPr lang="en-US" dirty="0" err="1"/>
              <a:t>Ninos</a:t>
            </a:r>
            <a:r>
              <a:rPr lang="en-US" dirty="0"/>
              <a:t> getting stronger or more frequent over time?</a:t>
            </a:r>
          </a:p>
        </p:txBody>
      </p:sp>
      <p:sp>
        <p:nvSpPr>
          <p:cNvPr id="4" name="Slide Number Placeholder 3"/>
          <p:cNvSpPr>
            <a:spLocks noGrp="1"/>
          </p:cNvSpPr>
          <p:nvPr>
            <p:ph type="sldNum" sz="quarter" idx="10"/>
          </p:nvPr>
        </p:nvSpPr>
        <p:spPr/>
        <p:txBody>
          <a:bodyPr/>
          <a:lstStyle/>
          <a:p>
            <a:pPr>
              <a:defRPr/>
            </a:pPr>
            <a:fld id="{C34F60E8-4A51-4085-AA26-5F80E29E7613}" type="slidenum">
              <a:rPr lang="en-US" smtClean="0"/>
              <a:pPr>
                <a:defRPr/>
              </a:pPr>
              <a:t>64</a:t>
            </a:fld>
            <a:endParaRPr lang="en-US" dirty="0"/>
          </a:p>
        </p:txBody>
      </p:sp>
    </p:spTree>
    <p:extLst>
      <p:ext uri="{BB962C8B-B14F-4D97-AF65-F5344CB8AC3E}">
        <p14:creationId xmlns:p14="http://schemas.microsoft.com/office/powerpoint/2010/main" val="148036290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34F60E8-4A51-4085-AA26-5F80E29E7613}" type="slidenum">
              <a:rPr lang="en-US" smtClean="0"/>
              <a:pPr>
                <a:defRPr/>
              </a:pPr>
              <a:t>65</a:t>
            </a:fld>
            <a:endParaRPr lang="en-US" dirty="0"/>
          </a:p>
        </p:txBody>
      </p:sp>
    </p:spTree>
    <p:extLst>
      <p:ext uri="{BB962C8B-B14F-4D97-AF65-F5344CB8AC3E}">
        <p14:creationId xmlns:p14="http://schemas.microsoft.com/office/powerpoint/2010/main" val="297629411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34F60E8-4A51-4085-AA26-5F80E29E7613}" type="slidenum">
              <a:rPr lang="en-US" smtClean="0"/>
              <a:pPr>
                <a:defRPr/>
              </a:pPr>
              <a:t>66</a:t>
            </a:fld>
            <a:endParaRPr lang="en-US" dirty="0"/>
          </a:p>
        </p:txBody>
      </p:sp>
    </p:spTree>
    <p:extLst>
      <p:ext uri="{BB962C8B-B14F-4D97-AF65-F5344CB8AC3E}">
        <p14:creationId xmlns:p14="http://schemas.microsoft.com/office/powerpoint/2010/main" val="399659089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34F60E8-4A51-4085-AA26-5F80E29E7613}" type="slidenum">
              <a:rPr lang="en-US" smtClean="0"/>
              <a:pPr>
                <a:defRPr/>
              </a:pPr>
              <a:t>67</a:t>
            </a:fld>
            <a:endParaRPr lang="en-US" dirty="0"/>
          </a:p>
        </p:txBody>
      </p:sp>
    </p:spTree>
    <p:extLst>
      <p:ext uri="{BB962C8B-B14F-4D97-AF65-F5344CB8AC3E}">
        <p14:creationId xmlns:p14="http://schemas.microsoft.com/office/powerpoint/2010/main" val="161159288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34F60E8-4A51-4085-AA26-5F80E29E7613}" type="slidenum">
              <a:rPr lang="en-US" smtClean="0"/>
              <a:pPr>
                <a:defRPr/>
              </a:pPr>
              <a:t>68</a:t>
            </a:fld>
            <a:endParaRPr lang="en-US" dirty="0"/>
          </a:p>
        </p:txBody>
      </p:sp>
    </p:spTree>
    <p:extLst>
      <p:ext uri="{BB962C8B-B14F-4D97-AF65-F5344CB8AC3E}">
        <p14:creationId xmlns:p14="http://schemas.microsoft.com/office/powerpoint/2010/main" val="132023777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Mention NSTA and upcoming OA webinar in October</a:t>
            </a:r>
          </a:p>
          <a:p>
            <a:endParaRPr lang="en-US" dirty="0"/>
          </a:p>
        </p:txBody>
      </p:sp>
      <p:sp>
        <p:nvSpPr>
          <p:cNvPr id="4" name="Slide Number Placeholder 3"/>
          <p:cNvSpPr>
            <a:spLocks noGrp="1"/>
          </p:cNvSpPr>
          <p:nvPr>
            <p:ph type="sldNum" sz="quarter" idx="10"/>
          </p:nvPr>
        </p:nvSpPr>
        <p:spPr/>
        <p:txBody>
          <a:bodyPr/>
          <a:lstStyle/>
          <a:p>
            <a:pPr>
              <a:defRPr/>
            </a:pPr>
            <a:fld id="{C34F60E8-4A51-4085-AA26-5F80E29E7613}" type="slidenum">
              <a:rPr lang="en-US" smtClean="0"/>
              <a:pPr>
                <a:defRPr/>
              </a:pPr>
              <a:t>69</a:t>
            </a:fld>
            <a:endParaRPr lang="en-US" dirty="0"/>
          </a:p>
        </p:txBody>
      </p:sp>
    </p:spTree>
    <p:extLst>
      <p:ext uri="{BB962C8B-B14F-4D97-AF65-F5344CB8AC3E}">
        <p14:creationId xmlns:p14="http://schemas.microsoft.com/office/powerpoint/2010/main" val="105266577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Blog: Can contact the authors of the blog, if you have questions. Nice feature.</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CLEAN: </a:t>
            </a:r>
            <a:r>
              <a:rPr lang="en-US" sz="1700" b="0" i="0" kern="1200" dirty="0">
                <a:solidFill>
                  <a:schemeClr val="tx1"/>
                </a:solidFill>
                <a:effectLst/>
                <a:latin typeface="Calibri" panose="020F0502020204030204" pitchFamily="34" charset="0"/>
                <a:ea typeface="+mn-ea"/>
                <a:cs typeface="+mn-cs"/>
              </a:rPr>
              <a:t>The CLEAN Collection is a high-quality and rigorously </a:t>
            </a:r>
            <a:r>
              <a:rPr lang="en-US" sz="1700" b="0" i="0" kern="1200" dirty="0">
                <a:solidFill>
                  <a:schemeClr val="tx1"/>
                </a:solidFill>
                <a:effectLst/>
                <a:latin typeface="Calibri" panose="020F0502020204030204" pitchFamily="34" charset="0"/>
                <a:ea typeface="+mn-ea"/>
                <a:cs typeface="+mn-cs"/>
                <a:hlinkClick r:id="rId3"/>
              </a:rPr>
              <a:t>reviewed</a:t>
            </a:r>
            <a:r>
              <a:rPr lang="en-US" sz="1700" b="0" i="0" kern="1200" dirty="0">
                <a:solidFill>
                  <a:schemeClr val="tx1"/>
                </a:solidFill>
                <a:effectLst/>
                <a:latin typeface="Calibri" panose="020F0502020204030204" pitchFamily="34" charset="0"/>
                <a:ea typeface="+mn-ea"/>
                <a:cs typeface="+mn-cs"/>
              </a:rPr>
              <a:t> collection of climate and energy educational resources aligned with the </a:t>
            </a:r>
            <a:r>
              <a:rPr lang="en-US" sz="1700" b="0" i="0" kern="1200" dirty="0">
                <a:solidFill>
                  <a:schemeClr val="tx1"/>
                </a:solidFill>
                <a:effectLst/>
                <a:latin typeface="Calibri" panose="020F0502020204030204" pitchFamily="34" charset="0"/>
                <a:ea typeface="+mn-ea"/>
                <a:cs typeface="+mn-cs"/>
                <a:hlinkClick r:id="rId4"/>
              </a:rPr>
              <a:t>Climate Literacy</a:t>
            </a:r>
            <a:r>
              <a:rPr lang="en-US" sz="1700" b="0" i="0" kern="1200" dirty="0">
                <a:solidFill>
                  <a:schemeClr val="tx1"/>
                </a:solidFill>
                <a:effectLst/>
                <a:latin typeface="Calibri" panose="020F0502020204030204" pitchFamily="34" charset="0"/>
                <a:ea typeface="+mn-ea"/>
                <a:cs typeface="+mn-cs"/>
              </a:rPr>
              <a:t> and the </a:t>
            </a:r>
            <a:r>
              <a:rPr lang="en-US" sz="1700" b="0" i="0" kern="1200" dirty="0">
                <a:solidFill>
                  <a:schemeClr val="tx1"/>
                </a:solidFill>
                <a:effectLst/>
                <a:latin typeface="Calibri" panose="020F0502020204030204" pitchFamily="34" charset="0"/>
                <a:ea typeface="+mn-ea"/>
                <a:cs typeface="+mn-cs"/>
                <a:hlinkClick r:id="rId5"/>
              </a:rPr>
              <a:t>Energy Literacy</a:t>
            </a:r>
            <a:r>
              <a:rPr lang="en-US" sz="1700" b="0" i="0" kern="1200" dirty="0">
                <a:solidFill>
                  <a:schemeClr val="tx1"/>
                </a:solidFill>
                <a:effectLst/>
                <a:latin typeface="Calibri" panose="020F0502020204030204" pitchFamily="34" charset="0"/>
                <a:ea typeface="+mn-ea"/>
                <a:cs typeface="+mn-cs"/>
              </a:rPr>
              <a:t> frameworks, and the </a:t>
            </a:r>
            <a:r>
              <a:rPr lang="en-US" sz="1700" b="0" i="0" kern="1200" dirty="0">
                <a:solidFill>
                  <a:schemeClr val="tx1"/>
                </a:solidFill>
                <a:effectLst/>
                <a:latin typeface="Calibri" panose="020F0502020204030204" pitchFamily="34" charset="0"/>
                <a:ea typeface="+mn-ea"/>
                <a:cs typeface="+mn-cs"/>
                <a:hlinkClick r:id="rId6"/>
              </a:rPr>
              <a:t>Next Generation Science </a:t>
            </a:r>
            <a:r>
              <a:rPr lang="en-US" sz="1700" b="0" i="0" kern="1200" dirty="0" err="1">
                <a:solidFill>
                  <a:schemeClr val="tx1"/>
                </a:solidFill>
                <a:effectLst/>
                <a:latin typeface="Calibri" panose="020F0502020204030204" pitchFamily="34" charset="0"/>
                <a:ea typeface="+mn-ea"/>
                <a:cs typeface="+mn-cs"/>
                <a:hlinkClick r:id="rId6"/>
              </a:rPr>
              <a:t>Standards</a:t>
            </a:r>
            <a:r>
              <a:rPr lang="en-US" sz="1700" b="0" i="0" kern="1200" dirty="0" err="1">
                <a:solidFill>
                  <a:schemeClr val="tx1"/>
                </a:solidFill>
                <a:effectLst/>
                <a:latin typeface="Calibri" panose="020F0502020204030204" pitchFamily="34" charset="0"/>
                <a:ea typeface="+mn-ea"/>
                <a:cs typeface="+mn-cs"/>
              </a:rPr>
              <a:t>.Through</a:t>
            </a:r>
            <a:r>
              <a:rPr lang="en-US" sz="1700" b="0" i="0" kern="1200" dirty="0">
                <a:solidFill>
                  <a:schemeClr val="tx1"/>
                </a:solidFill>
                <a:effectLst/>
                <a:latin typeface="Calibri" panose="020F0502020204030204" pitchFamily="34" charset="0"/>
                <a:ea typeface="+mn-ea"/>
                <a:cs typeface="+mn-cs"/>
              </a:rPr>
              <a:t> the peer-review process scientists and educators ensure scientific accuracy, pedagogic effectiveness, and classroom readiness for each resource.</a:t>
            </a:r>
          </a:p>
          <a:p>
            <a:endParaRPr lang="en-US" dirty="0"/>
          </a:p>
        </p:txBody>
      </p:sp>
      <p:sp>
        <p:nvSpPr>
          <p:cNvPr id="4" name="Slide Number Placeholder 3"/>
          <p:cNvSpPr>
            <a:spLocks noGrp="1"/>
          </p:cNvSpPr>
          <p:nvPr>
            <p:ph type="sldNum" sz="quarter" idx="10"/>
          </p:nvPr>
        </p:nvSpPr>
        <p:spPr/>
        <p:txBody>
          <a:bodyPr/>
          <a:lstStyle/>
          <a:p>
            <a:pPr>
              <a:defRPr/>
            </a:pPr>
            <a:fld id="{C34F60E8-4A51-4085-AA26-5F80E29E7613}" type="slidenum">
              <a:rPr lang="en-US" smtClean="0"/>
              <a:pPr>
                <a:defRPr/>
              </a:pPr>
              <a:t>70</a:t>
            </a:fld>
            <a:endParaRPr lang="en-US" dirty="0"/>
          </a:p>
        </p:txBody>
      </p:sp>
    </p:spTree>
    <p:extLst>
      <p:ext uri="{BB962C8B-B14F-4D97-AF65-F5344CB8AC3E}">
        <p14:creationId xmlns:p14="http://schemas.microsoft.com/office/powerpoint/2010/main" val="9364399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34F60E8-4A51-4085-AA26-5F80E29E7613}" type="slidenum">
              <a:rPr lang="en-US" smtClean="0"/>
              <a:pPr>
                <a:defRPr/>
              </a:pPr>
              <a:t>71</a:t>
            </a:fld>
            <a:endParaRPr lang="en-US" dirty="0"/>
          </a:p>
        </p:txBody>
      </p:sp>
    </p:spTree>
    <p:extLst>
      <p:ext uri="{BB962C8B-B14F-4D97-AF65-F5344CB8AC3E}">
        <p14:creationId xmlns:p14="http://schemas.microsoft.com/office/powerpoint/2010/main" val="333789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34F60E8-4A51-4085-AA26-5F80E29E7613}" type="slidenum">
              <a:rPr lang="en-US" smtClean="0"/>
              <a:pPr>
                <a:defRPr/>
              </a:pPr>
              <a:t>7</a:t>
            </a:fld>
            <a:endParaRPr lang="en-US" dirty="0"/>
          </a:p>
        </p:txBody>
      </p:sp>
    </p:spTree>
    <p:extLst>
      <p:ext uri="{BB962C8B-B14F-4D97-AF65-F5344CB8AC3E}">
        <p14:creationId xmlns:p14="http://schemas.microsoft.com/office/powerpoint/2010/main" val="14596569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plenty of videos that explain the El Nino phenomenon. But what I’d like to do today is focus on data. What</a:t>
            </a:r>
            <a:r>
              <a:rPr lang="en-US" baseline="0" dirty="0"/>
              <a:t> can you figure out from observing the data on these maps? The video explains ……</a:t>
            </a:r>
          </a:p>
          <a:p>
            <a:r>
              <a:rPr lang="en-US" baseline="0" dirty="0"/>
              <a:t>Let’s now look at what was happening ‘thousands of miles away” from CA and southern US to cause those floods.</a:t>
            </a:r>
          </a:p>
          <a:p>
            <a:r>
              <a:rPr lang="en-US" baseline="0" dirty="0"/>
              <a:t>An iconic ‘strong’ la </a:t>
            </a:r>
            <a:r>
              <a:rPr lang="en-US" baseline="0" dirty="0" err="1"/>
              <a:t>nina</a:t>
            </a:r>
            <a:r>
              <a:rPr lang="en-US" baseline="0" dirty="0"/>
              <a:t> is on top. Iconic strong el </a:t>
            </a:r>
            <a:r>
              <a:rPr lang="en-US" baseline="0" dirty="0" err="1"/>
              <a:t>nino</a:t>
            </a:r>
            <a:r>
              <a:rPr lang="en-US" baseline="0" dirty="0"/>
              <a:t> on the bottom. Blue colors are colder than average SST. Red is warmer than average.</a:t>
            </a:r>
          </a:p>
          <a:p>
            <a:endParaRPr lang="en-US" baseline="0" dirty="0"/>
          </a:p>
        </p:txBody>
      </p:sp>
      <p:sp>
        <p:nvSpPr>
          <p:cNvPr id="4" name="Slide Number Placeholder 3"/>
          <p:cNvSpPr>
            <a:spLocks noGrp="1"/>
          </p:cNvSpPr>
          <p:nvPr>
            <p:ph type="sldNum" sz="quarter" idx="10"/>
          </p:nvPr>
        </p:nvSpPr>
        <p:spPr/>
        <p:txBody>
          <a:bodyPr/>
          <a:lstStyle/>
          <a:p>
            <a:pPr>
              <a:defRPr/>
            </a:pPr>
            <a:fld id="{C34F60E8-4A51-4085-AA26-5F80E29E7613}" type="slidenum">
              <a:rPr lang="en-US" smtClean="0"/>
              <a:pPr>
                <a:defRPr/>
              </a:pPr>
              <a:t>8</a:t>
            </a:fld>
            <a:endParaRPr lang="en-US" dirty="0"/>
          </a:p>
        </p:txBody>
      </p:sp>
    </p:spTree>
    <p:extLst>
      <p:ext uri="{BB962C8B-B14F-4D97-AF65-F5344CB8AC3E}">
        <p14:creationId xmlns:p14="http://schemas.microsoft.com/office/powerpoint/2010/main" val="1850315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by examining</a:t>
            </a:r>
            <a:r>
              <a:rPr lang="en-US" baseline="0" dirty="0"/>
              <a:t> </a:t>
            </a:r>
            <a:r>
              <a:rPr lang="en-US" dirty="0"/>
              <a:t> these data maps of SST, what</a:t>
            </a:r>
            <a:r>
              <a:rPr lang="en-US" baseline="0" dirty="0"/>
              <a:t> can you learn?</a:t>
            </a:r>
            <a:endParaRPr lang="is-IS" baseline="0" dirty="0"/>
          </a:p>
          <a:p>
            <a:pPr marL="342900" indent="-342900">
              <a:buAutoNum type="alphaLcParenR"/>
            </a:pPr>
            <a:endParaRPr lang="en-US" baseline="0" dirty="0"/>
          </a:p>
          <a:p>
            <a:pPr marL="342900" indent="-342900">
              <a:buAutoNum type="arabicPeriod"/>
            </a:pPr>
            <a:r>
              <a:rPr lang="en-US" baseline="0" dirty="0"/>
              <a:t>ENSO has something to do with SST that are warmer or colder than normal.</a:t>
            </a:r>
          </a:p>
          <a:p>
            <a:pPr marL="342900" indent="-342900">
              <a:buAutoNum type="arabicPeriod"/>
            </a:pPr>
            <a:r>
              <a:rPr lang="en-US" baseline="0" dirty="0"/>
              <a:t>Occurs in the Pacific Ocean</a:t>
            </a:r>
          </a:p>
          <a:p>
            <a:pPr marL="342900" indent="-342900">
              <a:buAutoNum type="arabicPeriod"/>
            </a:pPr>
            <a:r>
              <a:rPr lang="en-US" baseline="0" dirty="0"/>
              <a:t>More specifically, located along the equator, in the eastern part of the Pacific.</a:t>
            </a:r>
            <a:endParaRPr lang="en-US" dirty="0"/>
          </a:p>
        </p:txBody>
      </p:sp>
      <p:sp>
        <p:nvSpPr>
          <p:cNvPr id="4" name="Slide Number Placeholder 3"/>
          <p:cNvSpPr>
            <a:spLocks noGrp="1"/>
          </p:cNvSpPr>
          <p:nvPr>
            <p:ph type="sldNum" sz="quarter" idx="10"/>
          </p:nvPr>
        </p:nvSpPr>
        <p:spPr/>
        <p:txBody>
          <a:bodyPr/>
          <a:lstStyle/>
          <a:p>
            <a:pPr>
              <a:defRPr/>
            </a:pPr>
            <a:fld id="{C34F60E8-4A51-4085-AA26-5F80E29E7613}" type="slidenum">
              <a:rPr lang="en-US" smtClean="0"/>
              <a:pPr>
                <a:defRPr/>
              </a:pPr>
              <a:t>9</a:t>
            </a:fld>
            <a:endParaRPr lang="en-US" dirty="0"/>
          </a:p>
        </p:txBody>
      </p:sp>
    </p:spTree>
    <p:extLst>
      <p:ext uri="{BB962C8B-B14F-4D97-AF65-F5344CB8AC3E}">
        <p14:creationId xmlns:p14="http://schemas.microsoft.com/office/powerpoint/2010/main" val="1850315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grpSp>
        <p:nvGrpSpPr>
          <p:cNvPr id="6" name="Group 4"/>
          <p:cNvGrpSpPr>
            <a:grpSpLocks/>
          </p:cNvGrpSpPr>
          <p:nvPr userDrawn="1"/>
        </p:nvGrpSpPr>
        <p:grpSpPr bwMode="auto">
          <a:xfrm>
            <a:off x="-241301" y="-169545"/>
            <a:ext cx="15102842" cy="8564881"/>
            <a:chOff x="-151325" y="-141165"/>
            <a:chExt cx="9439923" cy="7136527"/>
          </a:xfrm>
        </p:grpSpPr>
        <p:grpSp>
          <p:nvGrpSpPr>
            <p:cNvPr id="7" name="Group 5"/>
            <p:cNvGrpSpPr>
              <a:grpSpLocks/>
            </p:cNvGrpSpPr>
            <p:nvPr userDrawn="1"/>
          </p:nvGrpSpPr>
          <p:grpSpPr bwMode="auto">
            <a:xfrm>
              <a:off x="457731" y="6873247"/>
              <a:ext cx="8226688" cy="122115"/>
              <a:chOff x="457731" y="6582508"/>
              <a:chExt cx="8226688" cy="486507"/>
            </a:xfrm>
          </p:grpSpPr>
          <p:cxnSp>
            <p:nvCxnSpPr>
              <p:cNvPr id="116" name="Straight Connector 115"/>
              <p:cNvCxnSpPr/>
              <p:nvPr userDrawn="1"/>
            </p:nvCxnSpPr>
            <p:spPr>
              <a:xfrm>
                <a:off x="458318"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userDrawn="1"/>
            </p:nvCxnSpPr>
            <p:spPr>
              <a:xfrm>
                <a:off x="8683719"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18" name="Group 118"/>
              <p:cNvGrpSpPr>
                <a:grpSpLocks/>
              </p:cNvGrpSpPr>
              <p:nvPr userDrawn="1"/>
            </p:nvGrpSpPr>
            <p:grpSpPr bwMode="auto">
              <a:xfrm>
                <a:off x="7986158" y="6582508"/>
                <a:ext cx="152400" cy="486507"/>
                <a:chOff x="7983415" y="6582508"/>
                <a:chExt cx="152400" cy="486507"/>
              </a:xfrm>
            </p:grpSpPr>
            <p:cxnSp>
              <p:nvCxnSpPr>
                <p:cNvPr id="149" name="Straight Connector 148"/>
                <p:cNvCxnSpPr/>
                <p:nvPr userDrawn="1"/>
              </p:nvCxnSpPr>
              <p:spPr>
                <a:xfrm>
                  <a:off x="8118962"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userDrawn="1"/>
              </p:nvCxnSpPr>
              <p:spPr>
                <a:xfrm>
                  <a:off x="7966552"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9" name="Group 119"/>
              <p:cNvGrpSpPr>
                <a:grpSpLocks/>
              </p:cNvGrpSpPr>
              <p:nvPr userDrawn="1"/>
            </p:nvGrpSpPr>
            <p:grpSpPr bwMode="auto">
              <a:xfrm>
                <a:off x="7287901" y="6582508"/>
                <a:ext cx="152400" cy="486507"/>
                <a:chOff x="7983415" y="6582508"/>
                <a:chExt cx="152400" cy="486507"/>
              </a:xfrm>
            </p:grpSpPr>
            <p:cxnSp>
              <p:nvCxnSpPr>
                <p:cNvPr id="147" name="Straight Connector 146"/>
                <p:cNvCxnSpPr/>
                <p:nvPr userDrawn="1"/>
              </p:nvCxnSpPr>
              <p:spPr>
                <a:xfrm>
                  <a:off x="8118671"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userDrawn="1"/>
              </p:nvCxnSpPr>
              <p:spPr>
                <a:xfrm>
                  <a:off x="7983725"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0" name="Group 120"/>
              <p:cNvGrpSpPr>
                <a:grpSpLocks/>
              </p:cNvGrpSpPr>
              <p:nvPr userDrawn="1"/>
            </p:nvGrpSpPr>
            <p:grpSpPr bwMode="auto">
              <a:xfrm>
                <a:off x="6589644" y="6582508"/>
                <a:ext cx="152400" cy="486507"/>
                <a:chOff x="7983415" y="6582508"/>
                <a:chExt cx="152400" cy="486507"/>
              </a:xfrm>
            </p:grpSpPr>
            <p:cxnSp>
              <p:nvCxnSpPr>
                <p:cNvPr id="145" name="Straight Connector 144"/>
                <p:cNvCxnSpPr/>
                <p:nvPr userDrawn="1"/>
              </p:nvCxnSpPr>
              <p:spPr>
                <a:xfrm>
                  <a:off x="8135844"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userDrawn="1"/>
              </p:nvCxnSpPr>
              <p:spPr>
                <a:xfrm>
                  <a:off x="7983434"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1" name="Group 121"/>
              <p:cNvGrpSpPr>
                <a:grpSpLocks/>
              </p:cNvGrpSpPr>
              <p:nvPr userDrawn="1"/>
            </p:nvGrpSpPr>
            <p:grpSpPr bwMode="auto">
              <a:xfrm>
                <a:off x="5891387" y="6582508"/>
                <a:ext cx="152400" cy="486507"/>
                <a:chOff x="7983415" y="6582508"/>
                <a:chExt cx="152400" cy="486507"/>
              </a:xfrm>
            </p:grpSpPr>
            <p:cxnSp>
              <p:nvCxnSpPr>
                <p:cNvPr id="143" name="Straight Connector 142"/>
                <p:cNvCxnSpPr/>
                <p:nvPr userDrawn="1"/>
              </p:nvCxnSpPr>
              <p:spPr>
                <a:xfrm>
                  <a:off x="8135554"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userDrawn="1"/>
              </p:nvCxnSpPr>
              <p:spPr>
                <a:xfrm>
                  <a:off x="7983144"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2" name="Group 122"/>
              <p:cNvGrpSpPr>
                <a:grpSpLocks/>
              </p:cNvGrpSpPr>
              <p:nvPr userDrawn="1"/>
            </p:nvGrpSpPr>
            <p:grpSpPr bwMode="auto">
              <a:xfrm>
                <a:off x="5193130" y="6582508"/>
                <a:ext cx="152400" cy="486507"/>
                <a:chOff x="7983415" y="6582508"/>
                <a:chExt cx="152400" cy="486507"/>
              </a:xfrm>
            </p:grpSpPr>
            <p:cxnSp>
              <p:nvCxnSpPr>
                <p:cNvPr id="141" name="Straight Connector 140"/>
                <p:cNvCxnSpPr/>
                <p:nvPr userDrawn="1"/>
              </p:nvCxnSpPr>
              <p:spPr>
                <a:xfrm>
                  <a:off x="8135263"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userDrawn="1"/>
              </p:nvCxnSpPr>
              <p:spPr>
                <a:xfrm>
                  <a:off x="7982853"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3" name="Group 123"/>
              <p:cNvGrpSpPr>
                <a:grpSpLocks/>
              </p:cNvGrpSpPr>
              <p:nvPr userDrawn="1"/>
            </p:nvGrpSpPr>
            <p:grpSpPr bwMode="auto">
              <a:xfrm>
                <a:off x="4494873" y="6582508"/>
                <a:ext cx="152400" cy="486507"/>
                <a:chOff x="7983415" y="6582508"/>
                <a:chExt cx="152400" cy="486507"/>
              </a:xfrm>
            </p:grpSpPr>
            <p:cxnSp>
              <p:nvCxnSpPr>
                <p:cNvPr id="139" name="Straight Connector 138"/>
                <p:cNvCxnSpPr/>
                <p:nvPr userDrawn="1"/>
              </p:nvCxnSpPr>
              <p:spPr>
                <a:xfrm>
                  <a:off x="8130209"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userDrawn="1"/>
              </p:nvCxnSpPr>
              <p:spPr>
                <a:xfrm>
                  <a:off x="7984149"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4"/>
              <p:cNvGrpSpPr>
                <a:grpSpLocks/>
              </p:cNvGrpSpPr>
              <p:nvPr userDrawn="1"/>
            </p:nvGrpSpPr>
            <p:grpSpPr bwMode="auto">
              <a:xfrm>
                <a:off x="3796616" y="6582508"/>
                <a:ext cx="152400" cy="486507"/>
                <a:chOff x="7983415" y="6582508"/>
                <a:chExt cx="152400" cy="486507"/>
              </a:xfrm>
            </p:grpSpPr>
            <p:cxnSp>
              <p:nvCxnSpPr>
                <p:cNvPr id="137" name="Straight Connector 136"/>
                <p:cNvCxnSpPr/>
                <p:nvPr userDrawn="1"/>
              </p:nvCxnSpPr>
              <p:spPr>
                <a:xfrm>
                  <a:off x="8136268"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userDrawn="1"/>
              </p:nvCxnSpPr>
              <p:spPr>
                <a:xfrm>
                  <a:off x="7983858"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5"/>
              <p:cNvGrpSpPr>
                <a:grpSpLocks/>
              </p:cNvGrpSpPr>
              <p:nvPr userDrawn="1"/>
            </p:nvGrpSpPr>
            <p:grpSpPr bwMode="auto">
              <a:xfrm>
                <a:off x="3098359" y="6582508"/>
                <a:ext cx="152400" cy="486507"/>
                <a:chOff x="7983415" y="6582508"/>
                <a:chExt cx="152400" cy="486507"/>
              </a:xfrm>
            </p:grpSpPr>
            <p:cxnSp>
              <p:nvCxnSpPr>
                <p:cNvPr id="135" name="Straight Connector 134"/>
                <p:cNvCxnSpPr/>
                <p:nvPr userDrawn="1"/>
              </p:nvCxnSpPr>
              <p:spPr>
                <a:xfrm>
                  <a:off x="8135977"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userDrawn="1"/>
              </p:nvCxnSpPr>
              <p:spPr>
                <a:xfrm>
                  <a:off x="7983567"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6"/>
              <p:cNvGrpSpPr>
                <a:grpSpLocks/>
              </p:cNvGrpSpPr>
              <p:nvPr userDrawn="1"/>
            </p:nvGrpSpPr>
            <p:grpSpPr bwMode="auto">
              <a:xfrm>
                <a:off x="2400102" y="6582508"/>
                <a:ext cx="152400" cy="486507"/>
                <a:chOff x="7983415" y="6582508"/>
                <a:chExt cx="152400" cy="486507"/>
              </a:xfrm>
            </p:grpSpPr>
            <p:cxnSp>
              <p:nvCxnSpPr>
                <p:cNvPr id="133" name="Straight Connector 132"/>
                <p:cNvCxnSpPr/>
                <p:nvPr userDrawn="1"/>
              </p:nvCxnSpPr>
              <p:spPr>
                <a:xfrm>
                  <a:off x="8135686"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userDrawn="1"/>
              </p:nvCxnSpPr>
              <p:spPr>
                <a:xfrm>
                  <a:off x="7983276"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7"/>
              <p:cNvGrpSpPr>
                <a:grpSpLocks/>
              </p:cNvGrpSpPr>
              <p:nvPr userDrawn="1"/>
            </p:nvGrpSpPr>
            <p:grpSpPr bwMode="auto">
              <a:xfrm>
                <a:off x="1701845" y="6582508"/>
                <a:ext cx="152400" cy="486507"/>
                <a:chOff x="7983415" y="6582508"/>
                <a:chExt cx="152400" cy="486507"/>
              </a:xfrm>
            </p:grpSpPr>
            <p:cxnSp>
              <p:nvCxnSpPr>
                <p:cNvPr id="131" name="Straight Connector 130"/>
                <p:cNvCxnSpPr/>
                <p:nvPr userDrawn="1"/>
              </p:nvCxnSpPr>
              <p:spPr>
                <a:xfrm>
                  <a:off x="8135395"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userDrawn="1"/>
              </p:nvCxnSpPr>
              <p:spPr>
                <a:xfrm>
                  <a:off x="8000449"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8"/>
              <p:cNvGrpSpPr>
                <a:grpSpLocks/>
              </p:cNvGrpSpPr>
              <p:nvPr userDrawn="1"/>
            </p:nvGrpSpPr>
            <p:grpSpPr bwMode="auto">
              <a:xfrm>
                <a:off x="1003588" y="6582508"/>
                <a:ext cx="152400" cy="486507"/>
                <a:chOff x="7983415" y="6582508"/>
                <a:chExt cx="152400" cy="486507"/>
              </a:xfrm>
            </p:grpSpPr>
            <p:cxnSp>
              <p:nvCxnSpPr>
                <p:cNvPr id="129" name="Straight Connector 128"/>
                <p:cNvCxnSpPr/>
                <p:nvPr userDrawn="1"/>
              </p:nvCxnSpPr>
              <p:spPr>
                <a:xfrm>
                  <a:off x="8152568"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userDrawn="1"/>
              </p:nvCxnSpPr>
              <p:spPr>
                <a:xfrm>
                  <a:off x="8000158"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8" name="Group 6"/>
            <p:cNvGrpSpPr>
              <a:grpSpLocks/>
            </p:cNvGrpSpPr>
            <p:nvPr userDrawn="1"/>
          </p:nvGrpSpPr>
          <p:grpSpPr bwMode="auto">
            <a:xfrm>
              <a:off x="-151325" y="454007"/>
              <a:ext cx="122115" cy="5945205"/>
              <a:chOff x="-238875" y="454007"/>
              <a:chExt cx="122115" cy="5945205"/>
            </a:xfrm>
          </p:grpSpPr>
          <p:cxnSp>
            <p:nvCxnSpPr>
              <p:cNvPr id="81" name="Straight Connector 80"/>
              <p:cNvCxnSpPr/>
              <p:nvPr userDrawn="1"/>
            </p:nvCxnSpPr>
            <p:spPr>
              <a:xfrm rot="5400000">
                <a:off x="-177752" y="392952"/>
                <a:ext cx="0" cy="12224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2" name="Group 82"/>
              <p:cNvGrpSpPr>
                <a:grpSpLocks/>
              </p:cNvGrpSpPr>
              <p:nvPr userDrawn="1"/>
            </p:nvGrpSpPr>
            <p:grpSpPr bwMode="auto">
              <a:xfrm rot="5400000">
                <a:off x="-254017" y="5940709"/>
                <a:ext cx="152400" cy="122115"/>
                <a:chOff x="7983415" y="6582508"/>
                <a:chExt cx="152400" cy="486507"/>
              </a:xfrm>
            </p:grpSpPr>
            <p:cxnSp>
              <p:nvCxnSpPr>
                <p:cNvPr id="114" name="Straight Connector 113"/>
                <p:cNvCxnSpPr/>
                <p:nvPr userDrawn="1"/>
              </p:nvCxnSpPr>
              <p:spPr>
                <a:xfrm>
                  <a:off x="8118287"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userDrawn="1"/>
              </p:nvCxnSpPr>
              <p:spPr>
                <a:xfrm>
                  <a:off x="7965906"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3" name="Group 83"/>
              <p:cNvGrpSpPr>
                <a:grpSpLocks/>
              </p:cNvGrpSpPr>
              <p:nvPr userDrawn="1"/>
            </p:nvGrpSpPr>
            <p:grpSpPr bwMode="auto">
              <a:xfrm rot="5400000">
                <a:off x="-254017" y="5467067"/>
                <a:ext cx="152400" cy="122115"/>
                <a:chOff x="7983415" y="6582508"/>
                <a:chExt cx="152400" cy="486507"/>
              </a:xfrm>
            </p:grpSpPr>
            <p:cxnSp>
              <p:nvCxnSpPr>
                <p:cNvPr id="112" name="Straight Connector 111"/>
                <p:cNvCxnSpPr/>
                <p:nvPr userDrawn="1"/>
              </p:nvCxnSpPr>
              <p:spPr>
                <a:xfrm>
                  <a:off x="8101452"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userDrawn="1"/>
              </p:nvCxnSpPr>
              <p:spPr>
                <a:xfrm>
                  <a:off x="7949071"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4" name="Group 84"/>
              <p:cNvGrpSpPr>
                <a:grpSpLocks/>
              </p:cNvGrpSpPr>
              <p:nvPr userDrawn="1"/>
            </p:nvGrpSpPr>
            <p:grpSpPr bwMode="auto">
              <a:xfrm rot="5400000">
                <a:off x="-254017" y="4993425"/>
                <a:ext cx="152400" cy="122115"/>
                <a:chOff x="7983415" y="6582508"/>
                <a:chExt cx="152400" cy="486507"/>
              </a:xfrm>
            </p:grpSpPr>
            <p:cxnSp>
              <p:nvCxnSpPr>
                <p:cNvPr id="110" name="Straight Connector 109"/>
                <p:cNvCxnSpPr/>
                <p:nvPr userDrawn="1"/>
              </p:nvCxnSpPr>
              <p:spPr>
                <a:xfrm>
                  <a:off x="8117950"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userDrawn="1"/>
              </p:nvCxnSpPr>
              <p:spPr>
                <a:xfrm>
                  <a:off x="7965569"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5" name="Group 85"/>
              <p:cNvGrpSpPr>
                <a:grpSpLocks/>
              </p:cNvGrpSpPr>
              <p:nvPr userDrawn="1"/>
            </p:nvGrpSpPr>
            <p:grpSpPr bwMode="auto">
              <a:xfrm rot="5400000">
                <a:off x="-254017" y="4519783"/>
                <a:ext cx="152400" cy="122115"/>
                <a:chOff x="7983415" y="6582508"/>
                <a:chExt cx="152400" cy="486507"/>
              </a:xfrm>
            </p:grpSpPr>
            <p:cxnSp>
              <p:nvCxnSpPr>
                <p:cNvPr id="108" name="Straight Connector 107"/>
                <p:cNvCxnSpPr/>
                <p:nvPr userDrawn="1"/>
              </p:nvCxnSpPr>
              <p:spPr>
                <a:xfrm>
                  <a:off x="8118575"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userDrawn="1"/>
              </p:nvCxnSpPr>
              <p:spPr>
                <a:xfrm>
                  <a:off x="7966194"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6" name="Group 86"/>
              <p:cNvGrpSpPr>
                <a:grpSpLocks/>
              </p:cNvGrpSpPr>
              <p:nvPr userDrawn="1"/>
            </p:nvGrpSpPr>
            <p:grpSpPr bwMode="auto">
              <a:xfrm rot="5400000">
                <a:off x="-254017" y="4046141"/>
                <a:ext cx="152400" cy="122115"/>
                <a:chOff x="7983415" y="6582508"/>
                <a:chExt cx="152400" cy="486507"/>
              </a:xfrm>
            </p:grpSpPr>
            <p:cxnSp>
              <p:nvCxnSpPr>
                <p:cNvPr id="106" name="Straight Connector 105"/>
                <p:cNvCxnSpPr/>
                <p:nvPr userDrawn="1"/>
              </p:nvCxnSpPr>
              <p:spPr>
                <a:xfrm>
                  <a:off x="8117612"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userDrawn="1"/>
              </p:nvCxnSpPr>
              <p:spPr>
                <a:xfrm>
                  <a:off x="7965231"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7" name="Group 87"/>
              <p:cNvGrpSpPr>
                <a:grpSpLocks/>
              </p:cNvGrpSpPr>
              <p:nvPr userDrawn="1"/>
            </p:nvGrpSpPr>
            <p:grpSpPr bwMode="auto">
              <a:xfrm rot="5400000">
                <a:off x="-254017" y="3572499"/>
                <a:ext cx="152400" cy="122115"/>
                <a:chOff x="7983415" y="6582508"/>
                <a:chExt cx="152400" cy="486507"/>
              </a:xfrm>
            </p:grpSpPr>
            <p:cxnSp>
              <p:nvCxnSpPr>
                <p:cNvPr id="104" name="Straight Connector 103"/>
                <p:cNvCxnSpPr/>
                <p:nvPr userDrawn="1"/>
              </p:nvCxnSpPr>
              <p:spPr>
                <a:xfrm>
                  <a:off x="8118237"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7965856"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8"/>
              <p:cNvGrpSpPr>
                <a:grpSpLocks/>
              </p:cNvGrpSpPr>
              <p:nvPr userDrawn="1"/>
            </p:nvGrpSpPr>
            <p:grpSpPr bwMode="auto">
              <a:xfrm rot="5400000">
                <a:off x="-254017" y="3098857"/>
                <a:ext cx="152400" cy="122115"/>
                <a:chOff x="7983415" y="6582508"/>
                <a:chExt cx="152400" cy="486507"/>
              </a:xfrm>
            </p:grpSpPr>
            <p:cxnSp>
              <p:nvCxnSpPr>
                <p:cNvPr id="102" name="Straight Connector 101"/>
                <p:cNvCxnSpPr/>
                <p:nvPr userDrawn="1"/>
              </p:nvCxnSpPr>
              <p:spPr>
                <a:xfrm>
                  <a:off x="8118862"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userDrawn="1"/>
              </p:nvCxnSpPr>
              <p:spPr>
                <a:xfrm>
                  <a:off x="7966481"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9"/>
              <p:cNvGrpSpPr>
                <a:grpSpLocks/>
              </p:cNvGrpSpPr>
              <p:nvPr userDrawn="1"/>
            </p:nvGrpSpPr>
            <p:grpSpPr bwMode="auto">
              <a:xfrm rot="5400000">
                <a:off x="-254017" y="2625215"/>
                <a:ext cx="152400" cy="122115"/>
                <a:chOff x="7983415" y="6582508"/>
                <a:chExt cx="152400" cy="486507"/>
              </a:xfrm>
            </p:grpSpPr>
            <p:cxnSp>
              <p:nvCxnSpPr>
                <p:cNvPr id="100" name="Straight Connector 99"/>
                <p:cNvCxnSpPr/>
                <p:nvPr userDrawn="1"/>
              </p:nvCxnSpPr>
              <p:spPr>
                <a:xfrm>
                  <a:off x="8117900"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userDrawn="1"/>
              </p:nvCxnSpPr>
              <p:spPr>
                <a:xfrm>
                  <a:off x="7965519"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90"/>
              <p:cNvGrpSpPr>
                <a:grpSpLocks/>
              </p:cNvGrpSpPr>
              <p:nvPr userDrawn="1"/>
            </p:nvGrpSpPr>
            <p:grpSpPr bwMode="auto">
              <a:xfrm rot="5400000">
                <a:off x="-254017" y="2151573"/>
                <a:ext cx="152400" cy="122115"/>
                <a:chOff x="7983415" y="6582508"/>
                <a:chExt cx="152400" cy="486507"/>
              </a:xfrm>
            </p:grpSpPr>
            <p:cxnSp>
              <p:nvCxnSpPr>
                <p:cNvPr id="98" name="Straight Connector 97"/>
                <p:cNvCxnSpPr/>
                <p:nvPr userDrawn="1"/>
              </p:nvCxnSpPr>
              <p:spPr>
                <a:xfrm>
                  <a:off x="8118525"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userDrawn="1"/>
              </p:nvCxnSpPr>
              <p:spPr>
                <a:xfrm>
                  <a:off x="7966144"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1"/>
              <p:cNvGrpSpPr>
                <a:grpSpLocks/>
              </p:cNvGrpSpPr>
              <p:nvPr userDrawn="1"/>
            </p:nvGrpSpPr>
            <p:grpSpPr bwMode="auto">
              <a:xfrm rot="5400000">
                <a:off x="-254017" y="1677931"/>
                <a:ext cx="152400" cy="122115"/>
                <a:chOff x="7983415" y="6582508"/>
                <a:chExt cx="152400" cy="486507"/>
              </a:xfrm>
            </p:grpSpPr>
            <p:cxnSp>
              <p:nvCxnSpPr>
                <p:cNvPr id="96" name="Straight Connector 95"/>
                <p:cNvCxnSpPr/>
                <p:nvPr userDrawn="1"/>
              </p:nvCxnSpPr>
              <p:spPr>
                <a:xfrm>
                  <a:off x="8117562"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userDrawn="1"/>
              </p:nvCxnSpPr>
              <p:spPr>
                <a:xfrm>
                  <a:off x="7965181"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2"/>
              <p:cNvGrpSpPr>
                <a:grpSpLocks/>
              </p:cNvGrpSpPr>
              <p:nvPr userDrawn="1"/>
            </p:nvGrpSpPr>
            <p:grpSpPr bwMode="auto">
              <a:xfrm rot="5400000">
                <a:off x="-254017" y="997340"/>
                <a:ext cx="152400" cy="122115"/>
                <a:chOff x="7983415" y="6582508"/>
                <a:chExt cx="152400" cy="486507"/>
              </a:xfrm>
            </p:grpSpPr>
            <p:cxnSp>
              <p:nvCxnSpPr>
                <p:cNvPr id="94" name="Straight Connector 93"/>
                <p:cNvCxnSpPr/>
                <p:nvPr userDrawn="1"/>
              </p:nvCxnSpPr>
              <p:spPr>
                <a:xfrm>
                  <a:off x="8118786"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userDrawn="1"/>
              </p:nvCxnSpPr>
              <p:spPr>
                <a:xfrm>
                  <a:off x="7966405"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3" name="Straight Connector 92"/>
              <p:cNvCxnSpPr/>
              <p:nvPr userDrawn="1"/>
            </p:nvCxnSpPr>
            <p:spPr>
              <a:xfrm rot="5400000">
                <a:off x="-177752" y="6337412"/>
                <a:ext cx="0" cy="12224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 name="Group 7"/>
            <p:cNvGrpSpPr>
              <a:grpSpLocks/>
            </p:cNvGrpSpPr>
            <p:nvPr userDrawn="1"/>
          </p:nvGrpSpPr>
          <p:grpSpPr bwMode="auto">
            <a:xfrm>
              <a:off x="9166483" y="454007"/>
              <a:ext cx="122115" cy="5945205"/>
              <a:chOff x="-238875" y="454007"/>
              <a:chExt cx="122115" cy="5945205"/>
            </a:xfrm>
          </p:grpSpPr>
          <p:cxnSp>
            <p:nvCxnSpPr>
              <p:cNvPr id="46" name="Straight Connector 45"/>
              <p:cNvCxnSpPr/>
              <p:nvPr userDrawn="1"/>
            </p:nvCxnSpPr>
            <p:spPr>
              <a:xfrm rot="5400000">
                <a:off x="-177883" y="392952"/>
                <a:ext cx="0" cy="12224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7" name="Group 47"/>
              <p:cNvGrpSpPr>
                <a:grpSpLocks/>
              </p:cNvGrpSpPr>
              <p:nvPr userDrawn="1"/>
            </p:nvGrpSpPr>
            <p:grpSpPr bwMode="auto">
              <a:xfrm rot="5400000">
                <a:off x="-254017" y="5940709"/>
                <a:ext cx="152400" cy="122115"/>
                <a:chOff x="7983415" y="6582508"/>
                <a:chExt cx="152400" cy="486507"/>
              </a:xfrm>
            </p:grpSpPr>
            <p:cxnSp>
              <p:nvCxnSpPr>
                <p:cNvPr id="79" name="Straight Connector 78"/>
                <p:cNvCxnSpPr/>
                <p:nvPr userDrawn="1"/>
              </p:nvCxnSpPr>
              <p:spPr>
                <a:xfrm>
                  <a:off x="8135748"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7983367"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8" name="Group 48"/>
              <p:cNvGrpSpPr>
                <a:grpSpLocks/>
              </p:cNvGrpSpPr>
              <p:nvPr userDrawn="1"/>
            </p:nvGrpSpPr>
            <p:grpSpPr bwMode="auto">
              <a:xfrm rot="5400000">
                <a:off x="-254017" y="5467067"/>
                <a:ext cx="152400" cy="122115"/>
                <a:chOff x="7983415" y="6582508"/>
                <a:chExt cx="152400" cy="486507"/>
              </a:xfrm>
            </p:grpSpPr>
            <p:cxnSp>
              <p:nvCxnSpPr>
                <p:cNvPr id="77" name="Straight Connector 76"/>
                <p:cNvCxnSpPr/>
                <p:nvPr userDrawn="1"/>
              </p:nvCxnSpPr>
              <p:spPr>
                <a:xfrm>
                  <a:off x="8118912"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7966531"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9"/>
              <p:cNvGrpSpPr>
                <a:grpSpLocks/>
              </p:cNvGrpSpPr>
              <p:nvPr userDrawn="1"/>
            </p:nvGrpSpPr>
            <p:grpSpPr bwMode="auto">
              <a:xfrm rot="5400000">
                <a:off x="-254017" y="4993425"/>
                <a:ext cx="152400" cy="122115"/>
                <a:chOff x="7983415" y="6582508"/>
                <a:chExt cx="152400" cy="486507"/>
              </a:xfrm>
            </p:grpSpPr>
            <p:cxnSp>
              <p:nvCxnSpPr>
                <p:cNvPr id="75" name="Straight Connector 74"/>
                <p:cNvCxnSpPr/>
                <p:nvPr userDrawn="1"/>
              </p:nvCxnSpPr>
              <p:spPr>
                <a:xfrm>
                  <a:off x="8135410"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7983029"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50"/>
              <p:cNvGrpSpPr>
                <a:grpSpLocks/>
              </p:cNvGrpSpPr>
              <p:nvPr userDrawn="1"/>
            </p:nvGrpSpPr>
            <p:grpSpPr bwMode="auto">
              <a:xfrm rot="5400000">
                <a:off x="-254017" y="4519783"/>
                <a:ext cx="152400" cy="122115"/>
                <a:chOff x="7983415" y="6582508"/>
                <a:chExt cx="152400" cy="486507"/>
              </a:xfrm>
            </p:grpSpPr>
            <p:cxnSp>
              <p:nvCxnSpPr>
                <p:cNvPr id="73" name="Straight Connector 72"/>
                <p:cNvCxnSpPr/>
                <p:nvPr userDrawn="1"/>
              </p:nvCxnSpPr>
              <p:spPr>
                <a:xfrm>
                  <a:off x="8136035"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7983654"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1"/>
              <p:cNvGrpSpPr>
                <a:grpSpLocks/>
              </p:cNvGrpSpPr>
              <p:nvPr userDrawn="1"/>
            </p:nvGrpSpPr>
            <p:grpSpPr bwMode="auto">
              <a:xfrm rot="5400000">
                <a:off x="-254017" y="4046141"/>
                <a:ext cx="152400" cy="122115"/>
                <a:chOff x="7983415" y="6582508"/>
                <a:chExt cx="152400" cy="486507"/>
              </a:xfrm>
            </p:grpSpPr>
            <p:cxnSp>
              <p:nvCxnSpPr>
                <p:cNvPr id="71" name="Straight Connector 70"/>
                <p:cNvCxnSpPr/>
                <p:nvPr userDrawn="1"/>
              </p:nvCxnSpPr>
              <p:spPr>
                <a:xfrm>
                  <a:off x="8135073"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7982692"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2"/>
              <p:cNvGrpSpPr>
                <a:grpSpLocks/>
              </p:cNvGrpSpPr>
              <p:nvPr userDrawn="1"/>
            </p:nvGrpSpPr>
            <p:grpSpPr bwMode="auto">
              <a:xfrm rot="5400000">
                <a:off x="-254017" y="3572499"/>
                <a:ext cx="152400" cy="122115"/>
                <a:chOff x="7983415" y="6582508"/>
                <a:chExt cx="152400" cy="486507"/>
              </a:xfrm>
            </p:grpSpPr>
            <p:cxnSp>
              <p:nvCxnSpPr>
                <p:cNvPr id="69" name="Straight Connector 68"/>
                <p:cNvCxnSpPr/>
                <p:nvPr userDrawn="1"/>
              </p:nvCxnSpPr>
              <p:spPr>
                <a:xfrm>
                  <a:off x="8135698"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7983317"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3"/>
              <p:cNvGrpSpPr>
                <a:grpSpLocks/>
              </p:cNvGrpSpPr>
              <p:nvPr userDrawn="1"/>
            </p:nvGrpSpPr>
            <p:grpSpPr bwMode="auto">
              <a:xfrm rot="5400000">
                <a:off x="-254017" y="3098857"/>
                <a:ext cx="152400" cy="122115"/>
                <a:chOff x="7983415" y="6582508"/>
                <a:chExt cx="152400" cy="486507"/>
              </a:xfrm>
            </p:grpSpPr>
            <p:cxnSp>
              <p:nvCxnSpPr>
                <p:cNvPr id="67" name="Straight Connector 66"/>
                <p:cNvCxnSpPr/>
                <p:nvPr userDrawn="1"/>
              </p:nvCxnSpPr>
              <p:spPr>
                <a:xfrm>
                  <a:off x="8136323"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983942"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4"/>
              <p:cNvGrpSpPr>
                <a:grpSpLocks/>
              </p:cNvGrpSpPr>
              <p:nvPr userDrawn="1"/>
            </p:nvGrpSpPr>
            <p:grpSpPr bwMode="auto">
              <a:xfrm rot="5400000">
                <a:off x="-254017" y="2625215"/>
                <a:ext cx="152400" cy="122115"/>
                <a:chOff x="7983415" y="6582508"/>
                <a:chExt cx="152400" cy="486507"/>
              </a:xfrm>
            </p:grpSpPr>
            <p:cxnSp>
              <p:nvCxnSpPr>
                <p:cNvPr id="65" name="Straight Connector 64"/>
                <p:cNvCxnSpPr/>
                <p:nvPr userDrawn="1"/>
              </p:nvCxnSpPr>
              <p:spPr>
                <a:xfrm>
                  <a:off x="8135360"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7982979"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5"/>
              <p:cNvGrpSpPr>
                <a:grpSpLocks/>
              </p:cNvGrpSpPr>
              <p:nvPr userDrawn="1"/>
            </p:nvGrpSpPr>
            <p:grpSpPr bwMode="auto">
              <a:xfrm rot="5400000">
                <a:off x="-254017" y="2151573"/>
                <a:ext cx="152400" cy="122115"/>
                <a:chOff x="7983415" y="6582508"/>
                <a:chExt cx="152400" cy="486507"/>
              </a:xfrm>
            </p:grpSpPr>
            <p:cxnSp>
              <p:nvCxnSpPr>
                <p:cNvPr id="63" name="Straight Connector 62"/>
                <p:cNvCxnSpPr/>
                <p:nvPr userDrawn="1"/>
              </p:nvCxnSpPr>
              <p:spPr>
                <a:xfrm>
                  <a:off x="8135985"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userDrawn="1"/>
              </p:nvCxnSpPr>
              <p:spPr>
                <a:xfrm>
                  <a:off x="7983604"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6"/>
              <p:cNvGrpSpPr>
                <a:grpSpLocks/>
              </p:cNvGrpSpPr>
              <p:nvPr userDrawn="1"/>
            </p:nvGrpSpPr>
            <p:grpSpPr bwMode="auto">
              <a:xfrm rot="5400000">
                <a:off x="-254017" y="1677931"/>
                <a:ext cx="152400" cy="122115"/>
                <a:chOff x="7983415" y="6582508"/>
                <a:chExt cx="152400" cy="486507"/>
              </a:xfrm>
            </p:grpSpPr>
            <p:cxnSp>
              <p:nvCxnSpPr>
                <p:cNvPr id="61" name="Straight Connector 60"/>
                <p:cNvCxnSpPr/>
                <p:nvPr userDrawn="1"/>
              </p:nvCxnSpPr>
              <p:spPr>
                <a:xfrm>
                  <a:off x="8135023"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userDrawn="1"/>
              </p:nvCxnSpPr>
              <p:spPr>
                <a:xfrm>
                  <a:off x="7982642"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7"/>
              <p:cNvGrpSpPr>
                <a:grpSpLocks/>
              </p:cNvGrpSpPr>
              <p:nvPr userDrawn="1"/>
            </p:nvGrpSpPr>
            <p:grpSpPr bwMode="auto">
              <a:xfrm rot="5400000">
                <a:off x="-254017" y="997340"/>
                <a:ext cx="152400" cy="122115"/>
                <a:chOff x="7983415" y="6582508"/>
                <a:chExt cx="152400" cy="486507"/>
              </a:xfrm>
            </p:grpSpPr>
            <p:cxnSp>
              <p:nvCxnSpPr>
                <p:cNvPr id="59" name="Straight Connector 58"/>
                <p:cNvCxnSpPr/>
                <p:nvPr userDrawn="1"/>
              </p:nvCxnSpPr>
              <p:spPr>
                <a:xfrm>
                  <a:off x="8136247"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userDrawn="1"/>
              </p:nvCxnSpPr>
              <p:spPr>
                <a:xfrm>
                  <a:off x="7983866"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58" name="Straight Connector 57"/>
              <p:cNvCxnSpPr/>
              <p:nvPr userDrawn="1"/>
            </p:nvCxnSpPr>
            <p:spPr>
              <a:xfrm rot="5400000">
                <a:off x="-177883" y="6337412"/>
                <a:ext cx="0" cy="12224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Group 10"/>
            <p:cNvGrpSpPr>
              <a:grpSpLocks/>
            </p:cNvGrpSpPr>
            <p:nvPr userDrawn="1"/>
          </p:nvGrpSpPr>
          <p:grpSpPr bwMode="auto">
            <a:xfrm>
              <a:off x="457731" y="-141165"/>
              <a:ext cx="8226688" cy="122115"/>
              <a:chOff x="457731" y="6582508"/>
              <a:chExt cx="8226688" cy="486507"/>
            </a:xfrm>
          </p:grpSpPr>
          <p:cxnSp>
            <p:nvCxnSpPr>
              <p:cNvPr id="11" name="Straight Connector 10"/>
              <p:cNvCxnSpPr/>
              <p:nvPr userDrawn="1"/>
            </p:nvCxnSpPr>
            <p:spPr>
              <a:xfrm>
                <a:off x="458318"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8683719"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3" name="Group 13"/>
              <p:cNvGrpSpPr>
                <a:grpSpLocks/>
              </p:cNvGrpSpPr>
              <p:nvPr userDrawn="1"/>
            </p:nvGrpSpPr>
            <p:grpSpPr bwMode="auto">
              <a:xfrm>
                <a:off x="7986158" y="6582508"/>
                <a:ext cx="152400" cy="486507"/>
                <a:chOff x="7983415" y="6582508"/>
                <a:chExt cx="152400" cy="486507"/>
              </a:xfrm>
            </p:grpSpPr>
            <p:cxnSp>
              <p:nvCxnSpPr>
                <p:cNvPr id="44" name="Straight Connector 43"/>
                <p:cNvCxnSpPr/>
                <p:nvPr userDrawn="1"/>
              </p:nvCxnSpPr>
              <p:spPr>
                <a:xfrm>
                  <a:off x="8118962"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7966552"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4" name="Group 14"/>
              <p:cNvGrpSpPr>
                <a:grpSpLocks/>
              </p:cNvGrpSpPr>
              <p:nvPr userDrawn="1"/>
            </p:nvGrpSpPr>
            <p:grpSpPr bwMode="auto">
              <a:xfrm>
                <a:off x="7287901" y="6582508"/>
                <a:ext cx="152400" cy="486507"/>
                <a:chOff x="7983415" y="6582508"/>
                <a:chExt cx="152400" cy="486507"/>
              </a:xfrm>
            </p:grpSpPr>
            <p:cxnSp>
              <p:nvCxnSpPr>
                <p:cNvPr id="42" name="Straight Connector 41"/>
                <p:cNvCxnSpPr/>
                <p:nvPr userDrawn="1"/>
              </p:nvCxnSpPr>
              <p:spPr>
                <a:xfrm>
                  <a:off x="8118671"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7983725"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5"/>
              <p:cNvGrpSpPr>
                <a:grpSpLocks/>
              </p:cNvGrpSpPr>
              <p:nvPr userDrawn="1"/>
            </p:nvGrpSpPr>
            <p:grpSpPr bwMode="auto">
              <a:xfrm>
                <a:off x="6589644" y="6582508"/>
                <a:ext cx="152400" cy="486507"/>
                <a:chOff x="7983415" y="6582508"/>
                <a:chExt cx="152400" cy="486507"/>
              </a:xfrm>
            </p:grpSpPr>
            <p:cxnSp>
              <p:nvCxnSpPr>
                <p:cNvPr id="40" name="Straight Connector 39"/>
                <p:cNvCxnSpPr/>
                <p:nvPr userDrawn="1"/>
              </p:nvCxnSpPr>
              <p:spPr>
                <a:xfrm>
                  <a:off x="8135844"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7983434"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6"/>
              <p:cNvGrpSpPr>
                <a:grpSpLocks/>
              </p:cNvGrpSpPr>
              <p:nvPr userDrawn="1"/>
            </p:nvGrpSpPr>
            <p:grpSpPr bwMode="auto">
              <a:xfrm>
                <a:off x="5891387" y="6582508"/>
                <a:ext cx="152400" cy="486507"/>
                <a:chOff x="7983415" y="6582508"/>
                <a:chExt cx="152400" cy="486507"/>
              </a:xfrm>
            </p:grpSpPr>
            <p:cxnSp>
              <p:nvCxnSpPr>
                <p:cNvPr id="38" name="Straight Connector 37"/>
                <p:cNvCxnSpPr/>
                <p:nvPr userDrawn="1"/>
              </p:nvCxnSpPr>
              <p:spPr>
                <a:xfrm>
                  <a:off x="8135554"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7983144"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7"/>
              <p:cNvGrpSpPr>
                <a:grpSpLocks/>
              </p:cNvGrpSpPr>
              <p:nvPr userDrawn="1"/>
            </p:nvGrpSpPr>
            <p:grpSpPr bwMode="auto">
              <a:xfrm>
                <a:off x="5193130" y="6582508"/>
                <a:ext cx="152400" cy="486507"/>
                <a:chOff x="7983415" y="6582508"/>
                <a:chExt cx="152400" cy="486507"/>
              </a:xfrm>
            </p:grpSpPr>
            <p:cxnSp>
              <p:nvCxnSpPr>
                <p:cNvPr id="36" name="Straight Connector 35"/>
                <p:cNvCxnSpPr/>
                <p:nvPr userDrawn="1"/>
              </p:nvCxnSpPr>
              <p:spPr>
                <a:xfrm>
                  <a:off x="8135263"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7982853"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8"/>
              <p:cNvGrpSpPr>
                <a:grpSpLocks/>
              </p:cNvGrpSpPr>
              <p:nvPr userDrawn="1"/>
            </p:nvGrpSpPr>
            <p:grpSpPr bwMode="auto">
              <a:xfrm>
                <a:off x="4494873" y="6582508"/>
                <a:ext cx="152400" cy="486507"/>
                <a:chOff x="7983415" y="6582508"/>
                <a:chExt cx="152400" cy="486507"/>
              </a:xfrm>
            </p:grpSpPr>
            <p:cxnSp>
              <p:nvCxnSpPr>
                <p:cNvPr id="34" name="Straight Connector 33"/>
                <p:cNvCxnSpPr/>
                <p:nvPr userDrawn="1"/>
              </p:nvCxnSpPr>
              <p:spPr>
                <a:xfrm>
                  <a:off x="8130209"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7984149"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9"/>
              <p:cNvGrpSpPr>
                <a:grpSpLocks/>
              </p:cNvGrpSpPr>
              <p:nvPr userDrawn="1"/>
            </p:nvGrpSpPr>
            <p:grpSpPr bwMode="auto">
              <a:xfrm>
                <a:off x="3796616" y="6582508"/>
                <a:ext cx="152400" cy="486507"/>
                <a:chOff x="7983415" y="6582508"/>
                <a:chExt cx="152400" cy="486507"/>
              </a:xfrm>
            </p:grpSpPr>
            <p:cxnSp>
              <p:nvCxnSpPr>
                <p:cNvPr id="32" name="Straight Connector 31"/>
                <p:cNvCxnSpPr/>
                <p:nvPr userDrawn="1"/>
              </p:nvCxnSpPr>
              <p:spPr>
                <a:xfrm>
                  <a:off x="8136268"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7983858"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20"/>
              <p:cNvGrpSpPr>
                <a:grpSpLocks/>
              </p:cNvGrpSpPr>
              <p:nvPr userDrawn="1"/>
            </p:nvGrpSpPr>
            <p:grpSpPr bwMode="auto">
              <a:xfrm>
                <a:off x="3098359" y="6582508"/>
                <a:ext cx="152400" cy="486507"/>
                <a:chOff x="7983415" y="6582508"/>
                <a:chExt cx="152400" cy="486507"/>
              </a:xfrm>
            </p:grpSpPr>
            <p:cxnSp>
              <p:nvCxnSpPr>
                <p:cNvPr id="30" name="Straight Connector 29"/>
                <p:cNvCxnSpPr/>
                <p:nvPr userDrawn="1"/>
              </p:nvCxnSpPr>
              <p:spPr>
                <a:xfrm>
                  <a:off x="8135977"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7983567"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1"/>
              <p:cNvGrpSpPr>
                <a:grpSpLocks/>
              </p:cNvGrpSpPr>
              <p:nvPr userDrawn="1"/>
            </p:nvGrpSpPr>
            <p:grpSpPr bwMode="auto">
              <a:xfrm>
                <a:off x="2400102" y="6582508"/>
                <a:ext cx="152400" cy="486507"/>
                <a:chOff x="7983415" y="6582508"/>
                <a:chExt cx="152400" cy="486507"/>
              </a:xfrm>
            </p:grpSpPr>
            <p:cxnSp>
              <p:nvCxnSpPr>
                <p:cNvPr id="28" name="Straight Connector 27"/>
                <p:cNvCxnSpPr/>
                <p:nvPr userDrawn="1"/>
              </p:nvCxnSpPr>
              <p:spPr>
                <a:xfrm>
                  <a:off x="8135686"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7983276"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2"/>
              <p:cNvGrpSpPr>
                <a:grpSpLocks/>
              </p:cNvGrpSpPr>
              <p:nvPr userDrawn="1"/>
            </p:nvGrpSpPr>
            <p:grpSpPr bwMode="auto">
              <a:xfrm>
                <a:off x="1701845" y="6582508"/>
                <a:ext cx="152400" cy="486507"/>
                <a:chOff x="7983415" y="6582508"/>
                <a:chExt cx="152400" cy="486507"/>
              </a:xfrm>
            </p:grpSpPr>
            <p:cxnSp>
              <p:nvCxnSpPr>
                <p:cNvPr id="26" name="Straight Connector 25"/>
                <p:cNvCxnSpPr/>
                <p:nvPr userDrawn="1"/>
              </p:nvCxnSpPr>
              <p:spPr>
                <a:xfrm>
                  <a:off x="8135395"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8000449"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3"/>
              <p:cNvGrpSpPr>
                <a:grpSpLocks/>
              </p:cNvGrpSpPr>
              <p:nvPr userDrawn="1"/>
            </p:nvGrpSpPr>
            <p:grpSpPr bwMode="auto">
              <a:xfrm>
                <a:off x="1003588" y="6582508"/>
                <a:ext cx="152400" cy="486507"/>
                <a:chOff x="7983415" y="6582508"/>
                <a:chExt cx="152400" cy="486507"/>
              </a:xfrm>
            </p:grpSpPr>
            <p:cxnSp>
              <p:nvCxnSpPr>
                <p:cNvPr id="24" name="Straight Connector 23"/>
                <p:cNvCxnSpPr/>
                <p:nvPr userDrawn="1"/>
              </p:nvCxnSpPr>
              <p:spPr>
                <a:xfrm>
                  <a:off x="8152568"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8000158"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Autofit/>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2" name="Text Placeholder 2"/>
          <p:cNvSpPr>
            <a:spLocks noGrp="1"/>
          </p:cNvSpPr>
          <p:nvPr>
            <p:ph type="body" idx="10"/>
          </p:nvPr>
        </p:nvSpPr>
        <p:spPr>
          <a:xfrm>
            <a:off x="735328" y="1361518"/>
            <a:ext cx="13163552" cy="643823"/>
          </a:xfrm>
        </p:spPr>
        <p:txBody>
          <a:bodyPr>
            <a:noAutofit/>
          </a:bodyPr>
          <a:lstStyle>
            <a:lvl1pPr marL="0" indent="0">
              <a:buNone/>
              <a:defRPr sz="2100" b="0">
                <a:latin typeface="Calibri" panose="020F0502020204030204" pitchFamily="34" charset="0"/>
              </a:defRPr>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dirty="0"/>
              <a:t>Click to edit Master text styles</a:t>
            </a:r>
          </a:p>
        </p:txBody>
      </p:sp>
      <p:sp>
        <p:nvSpPr>
          <p:cNvPr id="151" name="Text Placeholder 6"/>
          <p:cNvSpPr>
            <a:spLocks noGrp="1"/>
          </p:cNvSpPr>
          <p:nvPr>
            <p:ph type="body" sz="quarter" idx="14"/>
          </p:nvPr>
        </p:nvSpPr>
        <p:spPr>
          <a:xfrm>
            <a:off x="734061" y="7679054"/>
            <a:ext cx="8701613" cy="550546"/>
          </a:xfrm>
        </p:spPr>
        <p:txBody>
          <a:bodyPr rtlCol="0" anchor="ctr">
            <a:noAutofit/>
          </a:bodyPr>
          <a:lstStyle>
            <a:lvl1pPr>
              <a:defRPr lang="en-US" sz="1100" i="0" dirty="0" smtClean="0">
                <a:solidFill>
                  <a:schemeClr val="bg2"/>
                </a:solidFill>
                <a:latin typeface="Calibri" panose="020F0502020204030204" pitchFamily="34" charset="0"/>
              </a:defRPr>
            </a:lvl1pPr>
          </a:lstStyle>
          <a:p>
            <a:pPr lvl="0"/>
            <a:r>
              <a:rPr lang="en-US" dirty="0"/>
              <a:t>Click to edit Master text styles</a:t>
            </a:r>
          </a:p>
        </p:txBody>
      </p:sp>
    </p:spTree>
    <p:extLst>
      <p:ext uri="{BB962C8B-B14F-4D97-AF65-F5344CB8AC3E}">
        <p14:creationId xmlns:p14="http://schemas.microsoft.com/office/powerpoint/2010/main" val="3012418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No Sub">
    <p:spTree>
      <p:nvGrpSpPr>
        <p:cNvPr id="1" name=""/>
        <p:cNvGrpSpPr/>
        <p:nvPr/>
      </p:nvGrpSpPr>
      <p:grpSpPr>
        <a:xfrm>
          <a:off x="0" y="0"/>
          <a:ext cx="0" cy="0"/>
          <a:chOff x="0" y="0"/>
          <a:chExt cx="0" cy="0"/>
        </a:xfrm>
      </p:grpSpPr>
      <p:grpSp>
        <p:nvGrpSpPr>
          <p:cNvPr id="7" name="Group 5"/>
          <p:cNvGrpSpPr>
            <a:grpSpLocks/>
          </p:cNvGrpSpPr>
          <p:nvPr userDrawn="1"/>
        </p:nvGrpSpPr>
        <p:grpSpPr bwMode="auto">
          <a:xfrm>
            <a:off x="-241301" y="-169545"/>
            <a:ext cx="15102842" cy="8564881"/>
            <a:chOff x="-151325" y="-141165"/>
            <a:chExt cx="9439923" cy="7136527"/>
          </a:xfrm>
        </p:grpSpPr>
        <p:grpSp>
          <p:nvGrpSpPr>
            <p:cNvPr id="8" name="Group 6"/>
            <p:cNvGrpSpPr>
              <a:grpSpLocks/>
            </p:cNvGrpSpPr>
            <p:nvPr userDrawn="1"/>
          </p:nvGrpSpPr>
          <p:grpSpPr bwMode="auto">
            <a:xfrm>
              <a:off x="457731" y="6873247"/>
              <a:ext cx="8226688" cy="122115"/>
              <a:chOff x="457731" y="6582508"/>
              <a:chExt cx="8226688" cy="486507"/>
            </a:xfrm>
          </p:grpSpPr>
          <p:cxnSp>
            <p:nvCxnSpPr>
              <p:cNvPr id="117" name="Straight Connector 116"/>
              <p:cNvCxnSpPr/>
              <p:nvPr userDrawn="1"/>
            </p:nvCxnSpPr>
            <p:spPr>
              <a:xfrm>
                <a:off x="458318"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userDrawn="1"/>
            </p:nvCxnSpPr>
            <p:spPr>
              <a:xfrm>
                <a:off x="8683719"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19" name="Group 117"/>
              <p:cNvGrpSpPr>
                <a:grpSpLocks/>
              </p:cNvGrpSpPr>
              <p:nvPr userDrawn="1"/>
            </p:nvGrpSpPr>
            <p:grpSpPr bwMode="auto">
              <a:xfrm>
                <a:off x="7986158" y="6582508"/>
                <a:ext cx="152400" cy="486507"/>
                <a:chOff x="7983415" y="6582508"/>
                <a:chExt cx="152400" cy="486507"/>
              </a:xfrm>
            </p:grpSpPr>
            <p:cxnSp>
              <p:nvCxnSpPr>
                <p:cNvPr id="150" name="Straight Connector 149"/>
                <p:cNvCxnSpPr/>
                <p:nvPr userDrawn="1"/>
              </p:nvCxnSpPr>
              <p:spPr>
                <a:xfrm>
                  <a:off x="8118962"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userDrawn="1"/>
              </p:nvCxnSpPr>
              <p:spPr>
                <a:xfrm>
                  <a:off x="7966552"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0" name="Group 118"/>
              <p:cNvGrpSpPr>
                <a:grpSpLocks/>
              </p:cNvGrpSpPr>
              <p:nvPr userDrawn="1"/>
            </p:nvGrpSpPr>
            <p:grpSpPr bwMode="auto">
              <a:xfrm>
                <a:off x="7287901" y="6582508"/>
                <a:ext cx="152400" cy="486507"/>
                <a:chOff x="7983415" y="6582508"/>
                <a:chExt cx="152400" cy="486507"/>
              </a:xfrm>
            </p:grpSpPr>
            <p:cxnSp>
              <p:nvCxnSpPr>
                <p:cNvPr id="148" name="Straight Connector 147"/>
                <p:cNvCxnSpPr/>
                <p:nvPr userDrawn="1"/>
              </p:nvCxnSpPr>
              <p:spPr>
                <a:xfrm>
                  <a:off x="8118671"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userDrawn="1"/>
              </p:nvCxnSpPr>
              <p:spPr>
                <a:xfrm>
                  <a:off x="7983725"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1" name="Group 119"/>
              <p:cNvGrpSpPr>
                <a:grpSpLocks/>
              </p:cNvGrpSpPr>
              <p:nvPr userDrawn="1"/>
            </p:nvGrpSpPr>
            <p:grpSpPr bwMode="auto">
              <a:xfrm>
                <a:off x="6589644" y="6582508"/>
                <a:ext cx="152400" cy="486507"/>
                <a:chOff x="7983415" y="6582508"/>
                <a:chExt cx="152400" cy="486507"/>
              </a:xfrm>
            </p:grpSpPr>
            <p:cxnSp>
              <p:nvCxnSpPr>
                <p:cNvPr id="146" name="Straight Connector 145"/>
                <p:cNvCxnSpPr/>
                <p:nvPr userDrawn="1"/>
              </p:nvCxnSpPr>
              <p:spPr>
                <a:xfrm>
                  <a:off x="8135844"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userDrawn="1"/>
              </p:nvCxnSpPr>
              <p:spPr>
                <a:xfrm>
                  <a:off x="7983434"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2" name="Group 120"/>
              <p:cNvGrpSpPr>
                <a:grpSpLocks/>
              </p:cNvGrpSpPr>
              <p:nvPr userDrawn="1"/>
            </p:nvGrpSpPr>
            <p:grpSpPr bwMode="auto">
              <a:xfrm>
                <a:off x="5891387" y="6582508"/>
                <a:ext cx="152400" cy="486507"/>
                <a:chOff x="7983415" y="6582508"/>
                <a:chExt cx="152400" cy="486507"/>
              </a:xfrm>
            </p:grpSpPr>
            <p:cxnSp>
              <p:nvCxnSpPr>
                <p:cNvPr id="144" name="Straight Connector 143"/>
                <p:cNvCxnSpPr/>
                <p:nvPr userDrawn="1"/>
              </p:nvCxnSpPr>
              <p:spPr>
                <a:xfrm>
                  <a:off x="8135554"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userDrawn="1"/>
              </p:nvCxnSpPr>
              <p:spPr>
                <a:xfrm>
                  <a:off x="7983144"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3" name="Group 121"/>
              <p:cNvGrpSpPr>
                <a:grpSpLocks/>
              </p:cNvGrpSpPr>
              <p:nvPr userDrawn="1"/>
            </p:nvGrpSpPr>
            <p:grpSpPr bwMode="auto">
              <a:xfrm>
                <a:off x="5193130" y="6582508"/>
                <a:ext cx="152400" cy="486507"/>
                <a:chOff x="7983415" y="6582508"/>
                <a:chExt cx="152400" cy="486507"/>
              </a:xfrm>
            </p:grpSpPr>
            <p:cxnSp>
              <p:nvCxnSpPr>
                <p:cNvPr id="142" name="Straight Connector 141"/>
                <p:cNvCxnSpPr/>
                <p:nvPr userDrawn="1"/>
              </p:nvCxnSpPr>
              <p:spPr>
                <a:xfrm>
                  <a:off x="8135263"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userDrawn="1"/>
              </p:nvCxnSpPr>
              <p:spPr>
                <a:xfrm>
                  <a:off x="7982853"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2"/>
              <p:cNvGrpSpPr>
                <a:grpSpLocks/>
              </p:cNvGrpSpPr>
              <p:nvPr userDrawn="1"/>
            </p:nvGrpSpPr>
            <p:grpSpPr bwMode="auto">
              <a:xfrm>
                <a:off x="4494873" y="6582508"/>
                <a:ext cx="152400" cy="486507"/>
                <a:chOff x="7983415" y="6582508"/>
                <a:chExt cx="152400" cy="486507"/>
              </a:xfrm>
            </p:grpSpPr>
            <p:cxnSp>
              <p:nvCxnSpPr>
                <p:cNvPr id="140" name="Straight Connector 139"/>
                <p:cNvCxnSpPr/>
                <p:nvPr userDrawn="1"/>
              </p:nvCxnSpPr>
              <p:spPr>
                <a:xfrm>
                  <a:off x="8130209"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userDrawn="1"/>
              </p:nvCxnSpPr>
              <p:spPr>
                <a:xfrm>
                  <a:off x="7984149"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3"/>
              <p:cNvGrpSpPr>
                <a:grpSpLocks/>
              </p:cNvGrpSpPr>
              <p:nvPr userDrawn="1"/>
            </p:nvGrpSpPr>
            <p:grpSpPr bwMode="auto">
              <a:xfrm>
                <a:off x="3796616" y="6582508"/>
                <a:ext cx="152400" cy="486507"/>
                <a:chOff x="7983415" y="6582508"/>
                <a:chExt cx="152400" cy="486507"/>
              </a:xfrm>
            </p:grpSpPr>
            <p:cxnSp>
              <p:nvCxnSpPr>
                <p:cNvPr id="138" name="Straight Connector 137"/>
                <p:cNvCxnSpPr/>
                <p:nvPr userDrawn="1"/>
              </p:nvCxnSpPr>
              <p:spPr>
                <a:xfrm>
                  <a:off x="8136268"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userDrawn="1"/>
              </p:nvCxnSpPr>
              <p:spPr>
                <a:xfrm>
                  <a:off x="7983858"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4"/>
              <p:cNvGrpSpPr>
                <a:grpSpLocks/>
              </p:cNvGrpSpPr>
              <p:nvPr userDrawn="1"/>
            </p:nvGrpSpPr>
            <p:grpSpPr bwMode="auto">
              <a:xfrm>
                <a:off x="3098359" y="6582508"/>
                <a:ext cx="152400" cy="486507"/>
                <a:chOff x="7983415" y="6582508"/>
                <a:chExt cx="152400" cy="486507"/>
              </a:xfrm>
            </p:grpSpPr>
            <p:cxnSp>
              <p:nvCxnSpPr>
                <p:cNvPr id="136" name="Straight Connector 135"/>
                <p:cNvCxnSpPr/>
                <p:nvPr userDrawn="1"/>
              </p:nvCxnSpPr>
              <p:spPr>
                <a:xfrm>
                  <a:off x="8135977"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userDrawn="1"/>
              </p:nvCxnSpPr>
              <p:spPr>
                <a:xfrm>
                  <a:off x="7983567"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5"/>
              <p:cNvGrpSpPr>
                <a:grpSpLocks/>
              </p:cNvGrpSpPr>
              <p:nvPr userDrawn="1"/>
            </p:nvGrpSpPr>
            <p:grpSpPr bwMode="auto">
              <a:xfrm>
                <a:off x="2400102" y="6582508"/>
                <a:ext cx="152400" cy="486507"/>
                <a:chOff x="7983415" y="6582508"/>
                <a:chExt cx="152400" cy="486507"/>
              </a:xfrm>
            </p:grpSpPr>
            <p:cxnSp>
              <p:nvCxnSpPr>
                <p:cNvPr id="134" name="Straight Connector 133"/>
                <p:cNvCxnSpPr/>
                <p:nvPr userDrawn="1"/>
              </p:nvCxnSpPr>
              <p:spPr>
                <a:xfrm>
                  <a:off x="8135686"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userDrawn="1"/>
              </p:nvCxnSpPr>
              <p:spPr>
                <a:xfrm>
                  <a:off x="7983276"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6"/>
              <p:cNvGrpSpPr>
                <a:grpSpLocks/>
              </p:cNvGrpSpPr>
              <p:nvPr userDrawn="1"/>
            </p:nvGrpSpPr>
            <p:grpSpPr bwMode="auto">
              <a:xfrm>
                <a:off x="1701845" y="6582508"/>
                <a:ext cx="152400" cy="486507"/>
                <a:chOff x="7983415" y="6582508"/>
                <a:chExt cx="152400" cy="486507"/>
              </a:xfrm>
            </p:grpSpPr>
            <p:cxnSp>
              <p:nvCxnSpPr>
                <p:cNvPr id="132" name="Straight Connector 131"/>
                <p:cNvCxnSpPr/>
                <p:nvPr userDrawn="1"/>
              </p:nvCxnSpPr>
              <p:spPr>
                <a:xfrm>
                  <a:off x="8135395"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userDrawn="1"/>
              </p:nvCxnSpPr>
              <p:spPr>
                <a:xfrm>
                  <a:off x="8000449"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7"/>
              <p:cNvGrpSpPr>
                <a:grpSpLocks/>
              </p:cNvGrpSpPr>
              <p:nvPr userDrawn="1"/>
            </p:nvGrpSpPr>
            <p:grpSpPr bwMode="auto">
              <a:xfrm>
                <a:off x="1003588" y="6582508"/>
                <a:ext cx="152400" cy="486507"/>
                <a:chOff x="7983415" y="6582508"/>
                <a:chExt cx="152400" cy="486507"/>
              </a:xfrm>
            </p:grpSpPr>
            <p:cxnSp>
              <p:nvCxnSpPr>
                <p:cNvPr id="130" name="Straight Connector 129"/>
                <p:cNvCxnSpPr/>
                <p:nvPr userDrawn="1"/>
              </p:nvCxnSpPr>
              <p:spPr>
                <a:xfrm>
                  <a:off x="8152568"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userDrawn="1"/>
              </p:nvCxnSpPr>
              <p:spPr>
                <a:xfrm>
                  <a:off x="8000158"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9" name="Group 7"/>
            <p:cNvGrpSpPr>
              <a:grpSpLocks/>
            </p:cNvGrpSpPr>
            <p:nvPr userDrawn="1"/>
          </p:nvGrpSpPr>
          <p:grpSpPr bwMode="auto">
            <a:xfrm>
              <a:off x="-151325" y="454007"/>
              <a:ext cx="122115" cy="5945205"/>
              <a:chOff x="-238875" y="454007"/>
              <a:chExt cx="122115" cy="5945205"/>
            </a:xfrm>
          </p:grpSpPr>
          <p:cxnSp>
            <p:nvCxnSpPr>
              <p:cNvPr id="82" name="Straight Connector 81"/>
              <p:cNvCxnSpPr/>
              <p:nvPr userDrawn="1"/>
            </p:nvCxnSpPr>
            <p:spPr>
              <a:xfrm rot="5400000">
                <a:off x="-177752" y="392952"/>
                <a:ext cx="0" cy="12224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3" name="Group 81"/>
              <p:cNvGrpSpPr>
                <a:grpSpLocks/>
              </p:cNvGrpSpPr>
              <p:nvPr userDrawn="1"/>
            </p:nvGrpSpPr>
            <p:grpSpPr bwMode="auto">
              <a:xfrm rot="5400000">
                <a:off x="-254017" y="5940709"/>
                <a:ext cx="152400" cy="122115"/>
                <a:chOff x="7983415" y="6582508"/>
                <a:chExt cx="152400" cy="486507"/>
              </a:xfrm>
            </p:grpSpPr>
            <p:cxnSp>
              <p:nvCxnSpPr>
                <p:cNvPr id="115" name="Straight Connector 114"/>
                <p:cNvCxnSpPr/>
                <p:nvPr userDrawn="1"/>
              </p:nvCxnSpPr>
              <p:spPr>
                <a:xfrm>
                  <a:off x="8118287"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userDrawn="1"/>
              </p:nvCxnSpPr>
              <p:spPr>
                <a:xfrm>
                  <a:off x="7965906"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4" name="Group 82"/>
              <p:cNvGrpSpPr>
                <a:grpSpLocks/>
              </p:cNvGrpSpPr>
              <p:nvPr userDrawn="1"/>
            </p:nvGrpSpPr>
            <p:grpSpPr bwMode="auto">
              <a:xfrm rot="5400000">
                <a:off x="-254017" y="5467067"/>
                <a:ext cx="152400" cy="122115"/>
                <a:chOff x="7983415" y="6582508"/>
                <a:chExt cx="152400" cy="486507"/>
              </a:xfrm>
            </p:grpSpPr>
            <p:cxnSp>
              <p:nvCxnSpPr>
                <p:cNvPr id="113" name="Straight Connector 112"/>
                <p:cNvCxnSpPr/>
                <p:nvPr userDrawn="1"/>
              </p:nvCxnSpPr>
              <p:spPr>
                <a:xfrm>
                  <a:off x="8101452"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userDrawn="1"/>
              </p:nvCxnSpPr>
              <p:spPr>
                <a:xfrm>
                  <a:off x="7949071"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5" name="Group 83"/>
              <p:cNvGrpSpPr>
                <a:grpSpLocks/>
              </p:cNvGrpSpPr>
              <p:nvPr userDrawn="1"/>
            </p:nvGrpSpPr>
            <p:grpSpPr bwMode="auto">
              <a:xfrm rot="5400000">
                <a:off x="-254017" y="4993425"/>
                <a:ext cx="152400" cy="122115"/>
                <a:chOff x="7983415" y="6582508"/>
                <a:chExt cx="152400" cy="486507"/>
              </a:xfrm>
            </p:grpSpPr>
            <p:cxnSp>
              <p:nvCxnSpPr>
                <p:cNvPr id="111" name="Straight Connector 110"/>
                <p:cNvCxnSpPr/>
                <p:nvPr userDrawn="1"/>
              </p:nvCxnSpPr>
              <p:spPr>
                <a:xfrm>
                  <a:off x="8117950"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userDrawn="1"/>
              </p:nvCxnSpPr>
              <p:spPr>
                <a:xfrm>
                  <a:off x="7965569"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6" name="Group 84"/>
              <p:cNvGrpSpPr>
                <a:grpSpLocks/>
              </p:cNvGrpSpPr>
              <p:nvPr userDrawn="1"/>
            </p:nvGrpSpPr>
            <p:grpSpPr bwMode="auto">
              <a:xfrm rot="5400000">
                <a:off x="-254017" y="4519783"/>
                <a:ext cx="152400" cy="122115"/>
                <a:chOff x="7983415" y="6582508"/>
                <a:chExt cx="152400" cy="486507"/>
              </a:xfrm>
            </p:grpSpPr>
            <p:cxnSp>
              <p:nvCxnSpPr>
                <p:cNvPr id="109" name="Straight Connector 108"/>
                <p:cNvCxnSpPr/>
                <p:nvPr userDrawn="1"/>
              </p:nvCxnSpPr>
              <p:spPr>
                <a:xfrm>
                  <a:off x="8118575"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userDrawn="1"/>
              </p:nvCxnSpPr>
              <p:spPr>
                <a:xfrm>
                  <a:off x="7966194"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7" name="Group 85"/>
              <p:cNvGrpSpPr>
                <a:grpSpLocks/>
              </p:cNvGrpSpPr>
              <p:nvPr userDrawn="1"/>
            </p:nvGrpSpPr>
            <p:grpSpPr bwMode="auto">
              <a:xfrm rot="5400000">
                <a:off x="-254017" y="4046141"/>
                <a:ext cx="152400" cy="122115"/>
                <a:chOff x="7983415" y="6582508"/>
                <a:chExt cx="152400" cy="486507"/>
              </a:xfrm>
            </p:grpSpPr>
            <p:cxnSp>
              <p:nvCxnSpPr>
                <p:cNvPr id="107" name="Straight Connector 106"/>
                <p:cNvCxnSpPr/>
                <p:nvPr userDrawn="1"/>
              </p:nvCxnSpPr>
              <p:spPr>
                <a:xfrm>
                  <a:off x="8117612"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userDrawn="1"/>
              </p:nvCxnSpPr>
              <p:spPr>
                <a:xfrm>
                  <a:off x="7965231"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6"/>
              <p:cNvGrpSpPr>
                <a:grpSpLocks/>
              </p:cNvGrpSpPr>
              <p:nvPr userDrawn="1"/>
            </p:nvGrpSpPr>
            <p:grpSpPr bwMode="auto">
              <a:xfrm rot="5400000">
                <a:off x="-254017" y="3572499"/>
                <a:ext cx="152400" cy="122115"/>
                <a:chOff x="7983415" y="6582508"/>
                <a:chExt cx="152400" cy="486507"/>
              </a:xfrm>
            </p:grpSpPr>
            <p:cxnSp>
              <p:nvCxnSpPr>
                <p:cNvPr id="105" name="Straight Connector 104"/>
                <p:cNvCxnSpPr/>
                <p:nvPr userDrawn="1"/>
              </p:nvCxnSpPr>
              <p:spPr>
                <a:xfrm>
                  <a:off x="8118237"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userDrawn="1"/>
              </p:nvCxnSpPr>
              <p:spPr>
                <a:xfrm>
                  <a:off x="7965856"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7"/>
              <p:cNvGrpSpPr>
                <a:grpSpLocks/>
              </p:cNvGrpSpPr>
              <p:nvPr userDrawn="1"/>
            </p:nvGrpSpPr>
            <p:grpSpPr bwMode="auto">
              <a:xfrm rot="5400000">
                <a:off x="-254017" y="3098857"/>
                <a:ext cx="152400" cy="122115"/>
                <a:chOff x="7983415" y="6582508"/>
                <a:chExt cx="152400" cy="486507"/>
              </a:xfrm>
            </p:grpSpPr>
            <p:cxnSp>
              <p:nvCxnSpPr>
                <p:cNvPr id="103" name="Straight Connector 102"/>
                <p:cNvCxnSpPr/>
                <p:nvPr userDrawn="1"/>
              </p:nvCxnSpPr>
              <p:spPr>
                <a:xfrm>
                  <a:off x="8118862"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userDrawn="1"/>
              </p:nvCxnSpPr>
              <p:spPr>
                <a:xfrm>
                  <a:off x="7966481"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8"/>
              <p:cNvGrpSpPr>
                <a:grpSpLocks/>
              </p:cNvGrpSpPr>
              <p:nvPr userDrawn="1"/>
            </p:nvGrpSpPr>
            <p:grpSpPr bwMode="auto">
              <a:xfrm rot="5400000">
                <a:off x="-254017" y="2625215"/>
                <a:ext cx="152400" cy="122115"/>
                <a:chOff x="7983415" y="6582508"/>
                <a:chExt cx="152400" cy="486507"/>
              </a:xfrm>
            </p:grpSpPr>
            <p:cxnSp>
              <p:nvCxnSpPr>
                <p:cNvPr id="101" name="Straight Connector 100"/>
                <p:cNvCxnSpPr/>
                <p:nvPr userDrawn="1"/>
              </p:nvCxnSpPr>
              <p:spPr>
                <a:xfrm>
                  <a:off x="8117900"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userDrawn="1"/>
              </p:nvCxnSpPr>
              <p:spPr>
                <a:xfrm>
                  <a:off x="7965519"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89"/>
              <p:cNvGrpSpPr>
                <a:grpSpLocks/>
              </p:cNvGrpSpPr>
              <p:nvPr userDrawn="1"/>
            </p:nvGrpSpPr>
            <p:grpSpPr bwMode="auto">
              <a:xfrm rot="5400000">
                <a:off x="-254017" y="2151573"/>
                <a:ext cx="152400" cy="122115"/>
                <a:chOff x="7983415" y="6582508"/>
                <a:chExt cx="152400" cy="486507"/>
              </a:xfrm>
            </p:grpSpPr>
            <p:cxnSp>
              <p:nvCxnSpPr>
                <p:cNvPr id="99" name="Straight Connector 98"/>
                <p:cNvCxnSpPr/>
                <p:nvPr userDrawn="1"/>
              </p:nvCxnSpPr>
              <p:spPr>
                <a:xfrm>
                  <a:off x="8118525"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userDrawn="1"/>
              </p:nvCxnSpPr>
              <p:spPr>
                <a:xfrm>
                  <a:off x="7966144"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0"/>
              <p:cNvGrpSpPr>
                <a:grpSpLocks/>
              </p:cNvGrpSpPr>
              <p:nvPr userDrawn="1"/>
            </p:nvGrpSpPr>
            <p:grpSpPr bwMode="auto">
              <a:xfrm rot="5400000">
                <a:off x="-254017" y="1677931"/>
                <a:ext cx="152400" cy="122115"/>
                <a:chOff x="7983415" y="6582508"/>
                <a:chExt cx="152400" cy="486507"/>
              </a:xfrm>
            </p:grpSpPr>
            <p:cxnSp>
              <p:nvCxnSpPr>
                <p:cNvPr id="97" name="Straight Connector 96"/>
                <p:cNvCxnSpPr/>
                <p:nvPr userDrawn="1"/>
              </p:nvCxnSpPr>
              <p:spPr>
                <a:xfrm>
                  <a:off x="8117562"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userDrawn="1"/>
              </p:nvCxnSpPr>
              <p:spPr>
                <a:xfrm>
                  <a:off x="7965181"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1"/>
              <p:cNvGrpSpPr>
                <a:grpSpLocks/>
              </p:cNvGrpSpPr>
              <p:nvPr userDrawn="1"/>
            </p:nvGrpSpPr>
            <p:grpSpPr bwMode="auto">
              <a:xfrm rot="5400000">
                <a:off x="-254017" y="997340"/>
                <a:ext cx="152400" cy="122115"/>
                <a:chOff x="7983415" y="6582508"/>
                <a:chExt cx="152400" cy="486507"/>
              </a:xfrm>
            </p:grpSpPr>
            <p:cxnSp>
              <p:nvCxnSpPr>
                <p:cNvPr id="95" name="Straight Connector 94"/>
                <p:cNvCxnSpPr/>
                <p:nvPr userDrawn="1"/>
              </p:nvCxnSpPr>
              <p:spPr>
                <a:xfrm>
                  <a:off x="8118786"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userDrawn="1"/>
              </p:nvCxnSpPr>
              <p:spPr>
                <a:xfrm>
                  <a:off x="7966405"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4" name="Straight Connector 93"/>
              <p:cNvCxnSpPr/>
              <p:nvPr userDrawn="1"/>
            </p:nvCxnSpPr>
            <p:spPr>
              <a:xfrm rot="5400000">
                <a:off x="-177752" y="6337412"/>
                <a:ext cx="0" cy="12224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Group 8"/>
            <p:cNvGrpSpPr>
              <a:grpSpLocks/>
            </p:cNvGrpSpPr>
            <p:nvPr userDrawn="1"/>
          </p:nvGrpSpPr>
          <p:grpSpPr bwMode="auto">
            <a:xfrm>
              <a:off x="9166483" y="454007"/>
              <a:ext cx="122115" cy="5945205"/>
              <a:chOff x="-238875" y="454007"/>
              <a:chExt cx="122115" cy="5945205"/>
            </a:xfrm>
          </p:grpSpPr>
          <p:cxnSp>
            <p:nvCxnSpPr>
              <p:cNvPr id="47" name="Straight Connector 46"/>
              <p:cNvCxnSpPr/>
              <p:nvPr userDrawn="1"/>
            </p:nvCxnSpPr>
            <p:spPr>
              <a:xfrm rot="5400000">
                <a:off x="-177883" y="392952"/>
                <a:ext cx="0" cy="12224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8" name="Group 46"/>
              <p:cNvGrpSpPr>
                <a:grpSpLocks/>
              </p:cNvGrpSpPr>
              <p:nvPr userDrawn="1"/>
            </p:nvGrpSpPr>
            <p:grpSpPr bwMode="auto">
              <a:xfrm rot="5400000">
                <a:off x="-254017" y="5940709"/>
                <a:ext cx="152400" cy="122115"/>
                <a:chOff x="7983415" y="6582508"/>
                <a:chExt cx="152400" cy="486507"/>
              </a:xfrm>
            </p:grpSpPr>
            <p:cxnSp>
              <p:nvCxnSpPr>
                <p:cNvPr id="80" name="Straight Connector 79"/>
                <p:cNvCxnSpPr/>
                <p:nvPr userDrawn="1"/>
              </p:nvCxnSpPr>
              <p:spPr>
                <a:xfrm>
                  <a:off x="8135748"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a:xfrm>
                  <a:off x="7983367"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7"/>
              <p:cNvGrpSpPr>
                <a:grpSpLocks/>
              </p:cNvGrpSpPr>
              <p:nvPr userDrawn="1"/>
            </p:nvGrpSpPr>
            <p:grpSpPr bwMode="auto">
              <a:xfrm rot="5400000">
                <a:off x="-254017" y="5467067"/>
                <a:ext cx="152400" cy="122115"/>
                <a:chOff x="7983415" y="6582508"/>
                <a:chExt cx="152400" cy="486507"/>
              </a:xfrm>
            </p:grpSpPr>
            <p:cxnSp>
              <p:nvCxnSpPr>
                <p:cNvPr id="78" name="Straight Connector 77"/>
                <p:cNvCxnSpPr/>
                <p:nvPr userDrawn="1"/>
              </p:nvCxnSpPr>
              <p:spPr>
                <a:xfrm>
                  <a:off x="8118912"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7966531"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8"/>
              <p:cNvGrpSpPr>
                <a:grpSpLocks/>
              </p:cNvGrpSpPr>
              <p:nvPr userDrawn="1"/>
            </p:nvGrpSpPr>
            <p:grpSpPr bwMode="auto">
              <a:xfrm rot="5400000">
                <a:off x="-254017" y="4993425"/>
                <a:ext cx="152400" cy="122115"/>
                <a:chOff x="7983415" y="6582508"/>
                <a:chExt cx="152400" cy="486507"/>
              </a:xfrm>
            </p:grpSpPr>
            <p:cxnSp>
              <p:nvCxnSpPr>
                <p:cNvPr id="76" name="Straight Connector 75"/>
                <p:cNvCxnSpPr/>
                <p:nvPr userDrawn="1"/>
              </p:nvCxnSpPr>
              <p:spPr>
                <a:xfrm>
                  <a:off x="8135410"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a:off x="7983029"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49"/>
              <p:cNvGrpSpPr>
                <a:grpSpLocks/>
              </p:cNvGrpSpPr>
              <p:nvPr userDrawn="1"/>
            </p:nvGrpSpPr>
            <p:grpSpPr bwMode="auto">
              <a:xfrm rot="5400000">
                <a:off x="-254017" y="4519783"/>
                <a:ext cx="152400" cy="122115"/>
                <a:chOff x="7983415" y="6582508"/>
                <a:chExt cx="152400" cy="486507"/>
              </a:xfrm>
            </p:grpSpPr>
            <p:cxnSp>
              <p:nvCxnSpPr>
                <p:cNvPr id="74" name="Straight Connector 73"/>
                <p:cNvCxnSpPr/>
                <p:nvPr userDrawn="1"/>
              </p:nvCxnSpPr>
              <p:spPr>
                <a:xfrm>
                  <a:off x="8136035"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userDrawn="1"/>
              </p:nvCxnSpPr>
              <p:spPr>
                <a:xfrm>
                  <a:off x="7983654"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0"/>
              <p:cNvGrpSpPr>
                <a:grpSpLocks/>
              </p:cNvGrpSpPr>
              <p:nvPr userDrawn="1"/>
            </p:nvGrpSpPr>
            <p:grpSpPr bwMode="auto">
              <a:xfrm rot="5400000">
                <a:off x="-254017" y="4046141"/>
                <a:ext cx="152400" cy="122115"/>
                <a:chOff x="7983415" y="6582508"/>
                <a:chExt cx="152400" cy="486507"/>
              </a:xfrm>
            </p:grpSpPr>
            <p:cxnSp>
              <p:nvCxnSpPr>
                <p:cNvPr id="72" name="Straight Connector 71"/>
                <p:cNvCxnSpPr/>
                <p:nvPr userDrawn="1"/>
              </p:nvCxnSpPr>
              <p:spPr>
                <a:xfrm>
                  <a:off x="8135073"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userDrawn="1"/>
              </p:nvCxnSpPr>
              <p:spPr>
                <a:xfrm>
                  <a:off x="7982692"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1"/>
              <p:cNvGrpSpPr>
                <a:grpSpLocks/>
              </p:cNvGrpSpPr>
              <p:nvPr userDrawn="1"/>
            </p:nvGrpSpPr>
            <p:grpSpPr bwMode="auto">
              <a:xfrm rot="5400000">
                <a:off x="-254017" y="3572499"/>
                <a:ext cx="152400" cy="122115"/>
                <a:chOff x="7983415" y="6582508"/>
                <a:chExt cx="152400" cy="486507"/>
              </a:xfrm>
            </p:grpSpPr>
            <p:cxnSp>
              <p:nvCxnSpPr>
                <p:cNvPr id="70" name="Straight Connector 69"/>
                <p:cNvCxnSpPr/>
                <p:nvPr userDrawn="1"/>
              </p:nvCxnSpPr>
              <p:spPr>
                <a:xfrm>
                  <a:off x="8135698"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userDrawn="1"/>
              </p:nvCxnSpPr>
              <p:spPr>
                <a:xfrm>
                  <a:off x="7983317"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2"/>
              <p:cNvGrpSpPr>
                <a:grpSpLocks/>
              </p:cNvGrpSpPr>
              <p:nvPr userDrawn="1"/>
            </p:nvGrpSpPr>
            <p:grpSpPr bwMode="auto">
              <a:xfrm rot="5400000">
                <a:off x="-254017" y="3098857"/>
                <a:ext cx="152400" cy="122115"/>
                <a:chOff x="7983415" y="6582508"/>
                <a:chExt cx="152400" cy="486507"/>
              </a:xfrm>
            </p:grpSpPr>
            <p:cxnSp>
              <p:nvCxnSpPr>
                <p:cNvPr id="68" name="Straight Connector 67"/>
                <p:cNvCxnSpPr/>
                <p:nvPr userDrawn="1"/>
              </p:nvCxnSpPr>
              <p:spPr>
                <a:xfrm>
                  <a:off x="8136323"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userDrawn="1"/>
              </p:nvCxnSpPr>
              <p:spPr>
                <a:xfrm>
                  <a:off x="7983942"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3"/>
              <p:cNvGrpSpPr>
                <a:grpSpLocks/>
              </p:cNvGrpSpPr>
              <p:nvPr userDrawn="1"/>
            </p:nvGrpSpPr>
            <p:grpSpPr bwMode="auto">
              <a:xfrm rot="5400000">
                <a:off x="-254017" y="2625215"/>
                <a:ext cx="152400" cy="122115"/>
                <a:chOff x="7983415" y="6582508"/>
                <a:chExt cx="152400" cy="486507"/>
              </a:xfrm>
            </p:grpSpPr>
            <p:cxnSp>
              <p:nvCxnSpPr>
                <p:cNvPr id="66" name="Straight Connector 65"/>
                <p:cNvCxnSpPr/>
                <p:nvPr userDrawn="1"/>
              </p:nvCxnSpPr>
              <p:spPr>
                <a:xfrm>
                  <a:off x="8135360"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userDrawn="1"/>
              </p:nvCxnSpPr>
              <p:spPr>
                <a:xfrm>
                  <a:off x="7982979"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4"/>
              <p:cNvGrpSpPr>
                <a:grpSpLocks/>
              </p:cNvGrpSpPr>
              <p:nvPr userDrawn="1"/>
            </p:nvGrpSpPr>
            <p:grpSpPr bwMode="auto">
              <a:xfrm rot="5400000">
                <a:off x="-254017" y="2151573"/>
                <a:ext cx="152400" cy="122115"/>
                <a:chOff x="7983415" y="6582508"/>
                <a:chExt cx="152400" cy="486507"/>
              </a:xfrm>
            </p:grpSpPr>
            <p:cxnSp>
              <p:nvCxnSpPr>
                <p:cNvPr id="64" name="Straight Connector 63"/>
                <p:cNvCxnSpPr/>
                <p:nvPr userDrawn="1"/>
              </p:nvCxnSpPr>
              <p:spPr>
                <a:xfrm>
                  <a:off x="8135985"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userDrawn="1"/>
              </p:nvCxnSpPr>
              <p:spPr>
                <a:xfrm>
                  <a:off x="7983604"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5"/>
              <p:cNvGrpSpPr>
                <a:grpSpLocks/>
              </p:cNvGrpSpPr>
              <p:nvPr userDrawn="1"/>
            </p:nvGrpSpPr>
            <p:grpSpPr bwMode="auto">
              <a:xfrm rot="5400000">
                <a:off x="-254017" y="1677931"/>
                <a:ext cx="152400" cy="122115"/>
                <a:chOff x="7983415" y="6582508"/>
                <a:chExt cx="152400" cy="486507"/>
              </a:xfrm>
            </p:grpSpPr>
            <p:cxnSp>
              <p:nvCxnSpPr>
                <p:cNvPr id="62" name="Straight Connector 61"/>
                <p:cNvCxnSpPr/>
                <p:nvPr userDrawn="1"/>
              </p:nvCxnSpPr>
              <p:spPr>
                <a:xfrm>
                  <a:off x="8135023"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userDrawn="1"/>
              </p:nvCxnSpPr>
              <p:spPr>
                <a:xfrm>
                  <a:off x="7982642"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6"/>
              <p:cNvGrpSpPr>
                <a:grpSpLocks/>
              </p:cNvGrpSpPr>
              <p:nvPr userDrawn="1"/>
            </p:nvGrpSpPr>
            <p:grpSpPr bwMode="auto">
              <a:xfrm rot="5400000">
                <a:off x="-254017" y="997340"/>
                <a:ext cx="152400" cy="122115"/>
                <a:chOff x="7983415" y="6582508"/>
                <a:chExt cx="152400" cy="486507"/>
              </a:xfrm>
            </p:grpSpPr>
            <p:cxnSp>
              <p:nvCxnSpPr>
                <p:cNvPr id="60" name="Straight Connector 59"/>
                <p:cNvCxnSpPr/>
                <p:nvPr userDrawn="1"/>
              </p:nvCxnSpPr>
              <p:spPr>
                <a:xfrm>
                  <a:off x="8136247"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userDrawn="1"/>
              </p:nvCxnSpPr>
              <p:spPr>
                <a:xfrm>
                  <a:off x="7983866"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59" name="Straight Connector 58"/>
              <p:cNvCxnSpPr/>
              <p:nvPr userDrawn="1"/>
            </p:nvCxnSpPr>
            <p:spPr>
              <a:xfrm rot="5400000">
                <a:off x="-177883" y="6337412"/>
                <a:ext cx="0" cy="12224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9"/>
            <p:cNvGrpSpPr>
              <a:grpSpLocks/>
            </p:cNvGrpSpPr>
            <p:nvPr userDrawn="1"/>
          </p:nvGrpSpPr>
          <p:grpSpPr bwMode="auto">
            <a:xfrm>
              <a:off x="457731" y="-141165"/>
              <a:ext cx="8226688" cy="122115"/>
              <a:chOff x="457731" y="6582508"/>
              <a:chExt cx="8226688" cy="486507"/>
            </a:xfrm>
          </p:grpSpPr>
          <p:cxnSp>
            <p:nvCxnSpPr>
              <p:cNvPr id="12" name="Straight Connector 11"/>
              <p:cNvCxnSpPr/>
              <p:nvPr userDrawn="1"/>
            </p:nvCxnSpPr>
            <p:spPr>
              <a:xfrm>
                <a:off x="458318"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8683719"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4" name="Group 12"/>
              <p:cNvGrpSpPr>
                <a:grpSpLocks/>
              </p:cNvGrpSpPr>
              <p:nvPr userDrawn="1"/>
            </p:nvGrpSpPr>
            <p:grpSpPr bwMode="auto">
              <a:xfrm>
                <a:off x="7986158" y="6582508"/>
                <a:ext cx="152400" cy="486507"/>
                <a:chOff x="7983415" y="6582508"/>
                <a:chExt cx="152400" cy="486507"/>
              </a:xfrm>
            </p:grpSpPr>
            <p:cxnSp>
              <p:nvCxnSpPr>
                <p:cNvPr id="45" name="Straight Connector 44"/>
                <p:cNvCxnSpPr/>
                <p:nvPr userDrawn="1"/>
              </p:nvCxnSpPr>
              <p:spPr>
                <a:xfrm>
                  <a:off x="8118962"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7966552"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3"/>
              <p:cNvGrpSpPr>
                <a:grpSpLocks/>
              </p:cNvGrpSpPr>
              <p:nvPr userDrawn="1"/>
            </p:nvGrpSpPr>
            <p:grpSpPr bwMode="auto">
              <a:xfrm>
                <a:off x="7287901" y="6582508"/>
                <a:ext cx="152400" cy="486507"/>
                <a:chOff x="7983415" y="6582508"/>
                <a:chExt cx="152400" cy="486507"/>
              </a:xfrm>
            </p:grpSpPr>
            <p:cxnSp>
              <p:nvCxnSpPr>
                <p:cNvPr id="43" name="Straight Connector 42"/>
                <p:cNvCxnSpPr/>
                <p:nvPr userDrawn="1"/>
              </p:nvCxnSpPr>
              <p:spPr>
                <a:xfrm>
                  <a:off x="8118671"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7983725"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4"/>
              <p:cNvGrpSpPr>
                <a:grpSpLocks/>
              </p:cNvGrpSpPr>
              <p:nvPr userDrawn="1"/>
            </p:nvGrpSpPr>
            <p:grpSpPr bwMode="auto">
              <a:xfrm>
                <a:off x="6589644" y="6582508"/>
                <a:ext cx="152400" cy="486507"/>
                <a:chOff x="7983415" y="6582508"/>
                <a:chExt cx="152400" cy="486507"/>
              </a:xfrm>
            </p:grpSpPr>
            <p:cxnSp>
              <p:nvCxnSpPr>
                <p:cNvPr id="41" name="Straight Connector 40"/>
                <p:cNvCxnSpPr/>
                <p:nvPr userDrawn="1"/>
              </p:nvCxnSpPr>
              <p:spPr>
                <a:xfrm>
                  <a:off x="8135844"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a:off x="7983434"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5"/>
              <p:cNvGrpSpPr>
                <a:grpSpLocks/>
              </p:cNvGrpSpPr>
              <p:nvPr userDrawn="1"/>
            </p:nvGrpSpPr>
            <p:grpSpPr bwMode="auto">
              <a:xfrm>
                <a:off x="5891387" y="6582508"/>
                <a:ext cx="152400" cy="486507"/>
                <a:chOff x="7983415" y="6582508"/>
                <a:chExt cx="152400" cy="486507"/>
              </a:xfrm>
            </p:grpSpPr>
            <p:cxnSp>
              <p:nvCxnSpPr>
                <p:cNvPr id="39" name="Straight Connector 38"/>
                <p:cNvCxnSpPr/>
                <p:nvPr userDrawn="1"/>
              </p:nvCxnSpPr>
              <p:spPr>
                <a:xfrm>
                  <a:off x="8135554"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7983144"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6"/>
              <p:cNvGrpSpPr>
                <a:grpSpLocks/>
              </p:cNvGrpSpPr>
              <p:nvPr userDrawn="1"/>
            </p:nvGrpSpPr>
            <p:grpSpPr bwMode="auto">
              <a:xfrm>
                <a:off x="5193130" y="6582508"/>
                <a:ext cx="152400" cy="486507"/>
                <a:chOff x="7983415" y="6582508"/>
                <a:chExt cx="152400" cy="486507"/>
              </a:xfrm>
            </p:grpSpPr>
            <p:cxnSp>
              <p:nvCxnSpPr>
                <p:cNvPr id="37" name="Straight Connector 36"/>
                <p:cNvCxnSpPr/>
                <p:nvPr userDrawn="1"/>
              </p:nvCxnSpPr>
              <p:spPr>
                <a:xfrm>
                  <a:off x="8135263"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7982853"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7"/>
              <p:cNvGrpSpPr>
                <a:grpSpLocks/>
              </p:cNvGrpSpPr>
              <p:nvPr userDrawn="1"/>
            </p:nvGrpSpPr>
            <p:grpSpPr bwMode="auto">
              <a:xfrm>
                <a:off x="4494873" y="6582508"/>
                <a:ext cx="152400" cy="486507"/>
                <a:chOff x="7983415" y="6582508"/>
                <a:chExt cx="152400" cy="486507"/>
              </a:xfrm>
            </p:grpSpPr>
            <p:cxnSp>
              <p:nvCxnSpPr>
                <p:cNvPr id="35" name="Straight Connector 34"/>
                <p:cNvCxnSpPr/>
                <p:nvPr userDrawn="1"/>
              </p:nvCxnSpPr>
              <p:spPr>
                <a:xfrm>
                  <a:off x="8130209"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7984149"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8"/>
              <p:cNvGrpSpPr>
                <a:grpSpLocks/>
              </p:cNvGrpSpPr>
              <p:nvPr userDrawn="1"/>
            </p:nvGrpSpPr>
            <p:grpSpPr bwMode="auto">
              <a:xfrm>
                <a:off x="3796616" y="6582508"/>
                <a:ext cx="152400" cy="486507"/>
                <a:chOff x="7983415" y="6582508"/>
                <a:chExt cx="152400" cy="486507"/>
              </a:xfrm>
            </p:grpSpPr>
            <p:cxnSp>
              <p:nvCxnSpPr>
                <p:cNvPr id="33" name="Straight Connector 32"/>
                <p:cNvCxnSpPr/>
                <p:nvPr userDrawn="1"/>
              </p:nvCxnSpPr>
              <p:spPr>
                <a:xfrm>
                  <a:off x="8136268"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7983858"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19"/>
              <p:cNvGrpSpPr>
                <a:grpSpLocks/>
              </p:cNvGrpSpPr>
              <p:nvPr userDrawn="1"/>
            </p:nvGrpSpPr>
            <p:grpSpPr bwMode="auto">
              <a:xfrm>
                <a:off x="3098359" y="6582508"/>
                <a:ext cx="152400" cy="486507"/>
                <a:chOff x="7983415" y="6582508"/>
                <a:chExt cx="152400" cy="486507"/>
              </a:xfrm>
            </p:grpSpPr>
            <p:cxnSp>
              <p:nvCxnSpPr>
                <p:cNvPr id="31" name="Straight Connector 30"/>
                <p:cNvCxnSpPr/>
                <p:nvPr userDrawn="1"/>
              </p:nvCxnSpPr>
              <p:spPr>
                <a:xfrm>
                  <a:off x="8135977"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7983567"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0"/>
              <p:cNvGrpSpPr>
                <a:grpSpLocks/>
              </p:cNvGrpSpPr>
              <p:nvPr userDrawn="1"/>
            </p:nvGrpSpPr>
            <p:grpSpPr bwMode="auto">
              <a:xfrm>
                <a:off x="2400102" y="6582508"/>
                <a:ext cx="152400" cy="486507"/>
                <a:chOff x="7983415" y="6582508"/>
                <a:chExt cx="152400" cy="486507"/>
              </a:xfrm>
            </p:grpSpPr>
            <p:cxnSp>
              <p:nvCxnSpPr>
                <p:cNvPr id="29" name="Straight Connector 28"/>
                <p:cNvCxnSpPr/>
                <p:nvPr userDrawn="1"/>
              </p:nvCxnSpPr>
              <p:spPr>
                <a:xfrm>
                  <a:off x="8135686"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7983276"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1"/>
              <p:cNvGrpSpPr>
                <a:grpSpLocks/>
              </p:cNvGrpSpPr>
              <p:nvPr userDrawn="1"/>
            </p:nvGrpSpPr>
            <p:grpSpPr bwMode="auto">
              <a:xfrm>
                <a:off x="1701845" y="6582508"/>
                <a:ext cx="152400" cy="486507"/>
                <a:chOff x="7983415" y="6582508"/>
                <a:chExt cx="152400" cy="486507"/>
              </a:xfrm>
            </p:grpSpPr>
            <p:cxnSp>
              <p:nvCxnSpPr>
                <p:cNvPr id="27" name="Straight Connector 26"/>
                <p:cNvCxnSpPr/>
                <p:nvPr userDrawn="1"/>
              </p:nvCxnSpPr>
              <p:spPr>
                <a:xfrm>
                  <a:off x="8135395"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8000449"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2"/>
              <p:cNvGrpSpPr>
                <a:grpSpLocks/>
              </p:cNvGrpSpPr>
              <p:nvPr userDrawn="1"/>
            </p:nvGrpSpPr>
            <p:grpSpPr bwMode="auto">
              <a:xfrm>
                <a:off x="1003588" y="6582508"/>
                <a:ext cx="152400" cy="486507"/>
                <a:chOff x="7983415" y="6582508"/>
                <a:chExt cx="152400" cy="486507"/>
              </a:xfrm>
            </p:grpSpPr>
            <p:cxnSp>
              <p:nvCxnSpPr>
                <p:cNvPr id="25" name="Straight Connector 24"/>
                <p:cNvCxnSpPr/>
                <p:nvPr userDrawn="1"/>
              </p:nvCxnSpPr>
              <p:spPr>
                <a:xfrm>
                  <a:off x="8152568"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8000158"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732371" y="1361518"/>
            <a:ext cx="4225005" cy="6317536"/>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1" name="Content Placeholder 2"/>
          <p:cNvSpPr>
            <a:spLocks noGrp="1"/>
          </p:cNvSpPr>
          <p:nvPr>
            <p:ph idx="11"/>
          </p:nvPr>
        </p:nvSpPr>
        <p:spPr>
          <a:xfrm>
            <a:off x="5210669" y="1361518"/>
            <a:ext cx="4225005" cy="6317536"/>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3" name="Content Placeholder 2"/>
          <p:cNvSpPr>
            <a:spLocks noGrp="1"/>
          </p:cNvSpPr>
          <p:nvPr>
            <p:ph idx="12"/>
          </p:nvPr>
        </p:nvSpPr>
        <p:spPr>
          <a:xfrm>
            <a:off x="9670059" y="1361518"/>
            <a:ext cx="4225005" cy="6317536"/>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2" name="Text Placeholder 6"/>
          <p:cNvSpPr>
            <a:spLocks noGrp="1"/>
          </p:cNvSpPr>
          <p:nvPr>
            <p:ph type="body" sz="quarter" idx="14"/>
          </p:nvPr>
        </p:nvSpPr>
        <p:spPr>
          <a:xfrm>
            <a:off x="734061" y="7679054"/>
            <a:ext cx="8701613" cy="550546"/>
          </a:xfrm>
        </p:spPr>
        <p:txBody>
          <a:bodyPr rtlCol="0" anchor="ctr">
            <a:noAutofit/>
          </a:bodyPr>
          <a:lstStyle>
            <a:lvl1pPr>
              <a:defRPr lang="en-US" sz="1100" i="0" dirty="0" smtClean="0">
                <a:solidFill>
                  <a:schemeClr val="bg2"/>
                </a:solidFill>
                <a:latin typeface="Calibri" panose="020F0502020204030204" pitchFamily="34" charset="0"/>
              </a:defRPr>
            </a:lvl1pPr>
          </a:lstStyle>
          <a:p>
            <a:pPr lvl="0"/>
            <a:r>
              <a:rPr lang="en-US" dirty="0"/>
              <a:t>Click to edit Master text styles</a:t>
            </a:r>
          </a:p>
        </p:txBody>
      </p:sp>
    </p:spTree>
    <p:extLst>
      <p:ext uri="{BB962C8B-B14F-4D97-AF65-F5344CB8AC3E}">
        <p14:creationId xmlns:p14="http://schemas.microsoft.com/office/powerpoint/2010/main" val="2832806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1 No Sub">
    <p:spTree>
      <p:nvGrpSpPr>
        <p:cNvPr id="1" name=""/>
        <p:cNvGrpSpPr/>
        <p:nvPr/>
      </p:nvGrpSpPr>
      <p:grpSpPr>
        <a:xfrm>
          <a:off x="0" y="0"/>
          <a:ext cx="0" cy="0"/>
          <a:chOff x="0" y="0"/>
          <a:chExt cx="0" cy="0"/>
        </a:xfrm>
      </p:grpSpPr>
      <p:grpSp>
        <p:nvGrpSpPr>
          <p:cNvPr id="6" name="Group 4"/>
          <p:cNvGrpSpPr>
            <a:grpSpLocks/>
          </p:cNvGrpSpPr>
          <p:nvPr userDrawn="1"/>
        </p:nvGrpSpPr>
        <p:grpSpPr bwMode="auto">
          <a:xfrm>
            <a:off x="-241301" y="-169545"/>
            <a:ext cx="15102842" cy="8564881"/>
            <a:chOff x="-151325" y="-141165"/>
            <a:chExt cx="9439923" cy="7136527"/>
          </a:xfrm>
        </p:grpSpPr>
        <p:grpSp>
          <p:nvGrpSpPr>
            <p:cNvPr id="7" name="Group 5"/>
            <p:cNvGrpSpPr>
              <a:grpSpLocks/>
            </p:cNvGrpSpPr>
            <p:nvPr userDrawn="1"/>
          </p:nvGrpSpPr>
          <p:grpSpPr bwMode="auto">
            <a:xfrm>
              <a:off x="457731" y="6873247"/>
              <a:ext cx="8226688" cy="122115"/>
              <a:chOff x="457731" y="6582508"/>
              <a:chExt cx="8226688" cy="486507"/>
            </a:xfrm>
          </p:grpSpPr>
          <p:cxnSp>
            <p:nvCxnSpPr>
              <p:cNvPr id="116" name="Straight Connector 115"/>
              <p:cNvCxnSpPr/>
              <p:nvPr userDrawn="1"/>
            </p:nvCxnSpPr>
            <p:spPr>
              <a:xfrm>
                <a:off x="458318"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userDrawn="1"/>
            </p:nvCxnSpPr>
            <p:spPr>
              <a:xfrm>
                <a:off x="8683719"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18" name="Group 118"/>
              <p:cNvGrpSpPr>
                <a:grpSpLocks/>
              </p:cNvGrpSpPr>
              <p:nvPr userDrawn="1"/>
            </p:nvGrpSpPr>
            <p:grpSpPr bwMode="auto">
              <a:xfrm>
                <a:off x="7986158" y="6582508"/>
                <a:ext cx="152400" cy="486507"/>
                <a:chOff x="7983415" y="6582508"/>
                <a:chExt cx="152400" cy="486507"/>
              </a:xfrm>
            </p:grpSpPr>
            <p:cxnSp>
              <p:nvCxnSpPr>
                <p:cNvPr id="149" name="Straight Connector 148"/>
                <p:cNvCxnSpPr/>
                <p:nvPr userDrawn="1"/>
              </p:nvCxnSpPr>
              <p:spPr>
                <a:xfrm>
                  <a:off x="8118962"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userDrawn="1"/>
              </p:nvCxnSpPr>
              <p:spPr>
                <a:xfrm>
                  <a:off x="7966552"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9" name="Group 119"/>
              <p:cNvGrpSpPr>
                <a:grpSpLocks/>
              </p:cNvGrpSpPr>
              <p:nvPr userDrawn="1"/>
            </p:nvGrpSpPr>
            <p:grpSpPr bwMode="auto">
              <a:xfrm>
                <a:off x="7287901" y="6582508"/>
                <a:ext cx="152400" cy="486507"/>
                <a:chOff x="7983415" y="6582508"/>
                <a:chExt cx="152400" cy="486507"/>
              </a:xfrm>
            </p:grpSpPr>
            <p:cxnSp>
              <p:nvCxnSpPr>
                <p:cNvPr id="147" name="Straight Connector 146"/>
                <p:cNvCxnSpPr/>
                <p:nvPr userDrawn="1"/>
              </p:nvCxnSpPr>
              <p:spPr>
                <a:xfrm>
                  <a:off x="8118671"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userDrawn="1"/>
              </p:nvCxnSpPr>
              <p:spPr>
                <a:xfrm>
                  <a:off x="7983725"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0" name="Group 120"/>
              <p:cNvGrpSpPr>
                <a:grpSpLocks/>
              </p:cNvGrpSpPr>
              <p:nvPr userDrawn="1"/>
            </p:nvGrpSpPr>
            <p:grpSpPr bwMode="auto">
              <a:xfrm>
                <a:off x="6589644" y="6582508"/>
                <a:ext cx="152400" cy="486507"/>
                <a:chOff x="7983415" y="6582508"/>
                <a:chExt cx="152400" cy="486507"/>
              </a:xfrm>
            </p:grpSpPr>
            <p:cxnSp>
              <p:nvCxnSpPr>
                <p:cNvPr id="145" name="Straight Connector 144"/>
                <p:cNvCxnSpPr/>
                <p:nvPr userDrawn="1"/>
              </p:nvCxnSpPr>
              <p:spPr>
                <a:xfrm>
                  <a:off x="8135844"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userDrawn="1"/>
              </p:nvCxnSpPr>
              <p:spPr>
                <a:xfrm>
                  <a:off x="7983434"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1" name="Group 121"/>
              <p:cNvGrpSpPr>
                <a:grpSpLocks/>
              </p:cNvGrpSpPr>
              <p:nvPr userDrawn="1"/>
            </p:nvGrpSpPr>
            <p:grpSpPr bwMode="auto">
              <a:xfrm>
                <a:off x="5891387" y="6582508"/>
                <a:ext cx="152400" cy="486507"/>
                <a:chOff x="7983415" y="6582508"/>
                <a:chExt cx="152400" cy="486507"/>
              </a:xfrm>
            </p:grpSpPr>
            <p:cxnSp>
              <p:nvCxnSpPr>
                <p:cNvPr id="143" name="Straight Connector 142"/>
                <p:cNvCxnSpPr/>
                <p:nvPr userDrawn="1"/>
              </p:nvCxnSpPr>
              <p:spPr>
                <a:xfrm>
                  <a:off x="8135554"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userDrawn="1"/>
              </p:nvCxnSpPr>
              <p:spPr>
                <a:xfrm>
                  <a:off x="7983144"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2" name="Group 122"/>
              <p:cNvGrpSpPr>
                <a:grpSpLocks/>
              </p:cNvGrpSpPr>
              <p:nvPr userDrawn="1"/>
            </p:nvGrpSpPr>
            <p:grpSpPr bwMode="auto">
              <a:xfrm>
                <a:off x="5193130" y="6582508"/>
                <a:ext cx="152400" cy="486507"/>
                <a:chOff x="7983415" y="6582508"/>
                <a:chExt cx="152400" cy="486507"/>
              </a:xfrm>
            </p:grpSpPr>
            <p:cxnSp>
              <p:nvCxnSpPr>
                <p:cNvPr id="141" name="Straight Connector 140"/>
                <p:cNvCxnSpPr/>
                <p:nvPr userDrawn="1"/>
              </p:nvCxnSpPr>
              <p:spPr>
                <a:xfrm>
                  <a:off x="8135263"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userDrawn="1"/>
              </p:nvCxnSpPr>
              <p:spPr>
                <a:xfrm>
                  <a:off x="7982853"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3" name="Group 123"/>
              <p:cNvGrpSpPr>
                <a:grpSpLocks/>
              </p:cNvGrpSpPr>
              <p:nvPr userDrawn="1"/>
            </p:nvGrpSpPr>
            <p:grpSpPr bwMode="auto">
              <a:xfrm>
                <a:off x="4494873" y="6582508"/>
                <a:ext cx="152400" cy="486507"/>
                <a:chOff x="7983415" y="6582508"/>
                <a:chExt cx="152400" cy="486507"/>
              </a:xfrm>
            </p:grpSpPr>
            <p:cxnSp>
              <p:nvCxnSpPr>
                <p:cNvPr id="139" name="Straight Connector 138"/>
                <p:cNvCxnSpPr/>
                <p:nvPr userDrawn="1"/>
              </p:nvCxnSpPr>
              <p:spPr>
                <a:xfrm>
                  <a:off x="8130209"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userDrawn="1"/>
              </p:nvCxnSpPr>
              <p:spPr>
                <a:xfrm>
                  <a:off x="7984149"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4"/>
              <p:cNvGrpSpPr>
                <a:grpSpLocks/>
              </p:cNvGrpSpPr>
              <p:nvPr userDrawn="1"/>
            </p:nvGrpSpPr>
            <p:grpSpPr bwMode="auto">
              <a:xfrm>
                <a:off x="3796616" y="6582508"/>
                <a:ext cx="152400" cy="486507"/>
                <a:chOff x="7983415" y="6582508"/>
                <a:chExt cx="152400" cy="486507"/>
              </a:xfrm>
            </p:grpSpPr>
            <p:cxnSp>
              <p:nvCxnSpPr>
                <p:cNvPr id="137" name="Straight Connector 136"/>
                <p:cNvCxnSpPr/>
                <p:nvPr userDrawn="1"/>
              </p:nvCxnSpPr>
              <p:spPr>
                <a:xfrm>
                  <a:off x="8136268"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userDrawn="1"/>
              </p:nvCxnSpPr>
              <p:spPr>
                <a:xfrm>
                  <a:off x="7983858"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5"/>
              <p:cNvGrpSpPr>
                <a:grpSpLocks/>
              </p:cNvGrpSpPr>
              <p:nvPr userDrawn="1"/>
            </p:nvGrpSpPr>
            <p:grpSpPr bwMode="auto">
              <a:xfrm>
                <a:off x="3098359" y="6582508"/>
                <a:ext cx="152400" cy="486507"/>
                <a:chOff x="7983415" y="6582508"/>
                <a:chExt cx="152400" cy="486507"/>
              </a:xfrm>
            </p:grpSpPr>
            <p:cxnSp>
              <p:nvCxnSpPr>
                <p:cNvPr id="135" name="Straight Connector 134"/>
                <p:cNvCxnSpPr/>
                <p:nvPr userDrawn="1"/>
              </p:nvCxnSpPr>
              <p:spPr>
                <a:xfrm>
                  <a:off x="8135977"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userDrawn="1"/>
              </p:nvCxnSpPr>
              <p:spPr>
                <a:xfrm>
                  <a:off x="7983567"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6"/>
              <p:cNvGrpSpPr>
                <a:grpSpLocks/>
              </p:cNvGrpSpPr>
              <p:nvPr userDrawn="1"/>
            </p:nvGrpSpPr>
            <p:grpSpPr bwMode="auto">
              <a:xfrm>
                <a:off x="2400102" y="6582508"/>
                <a:ext cx="152400" cy="486507"/>
                <a:chOff x="7983415" y="6582508"/>
                <a:chExt cx="152400" cy="486507"/>
              </a:xfrm>
            </p:grpSpPr>
            <p:cxnSp>
              <p:nvCxnSpPr>
                <p:cNvPr id="133" name="Straight Connector 132"/>
                <p:cNvCxnSpPr/>
                <p:nvPr userDrawn="1"/>
              </p:nvCxnSpPr>
              <p:spPr>
                <a:xfrm>
                  <a:off x="8135686"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userDrawn="1"/>
              </p:nvCxnSpPr>
              <p:spPr>
                <a:xfrm>
                  <a:off x="7983276"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7"/>
              <p:cNvGrpSpPr>
                <a:grpSpLocks/>
              </p:cNvGrpSpPr>
              <p:nvPr userDrawn="1"/>
            </p:nvGrpSpPr>
            <p:grpSpPr bwMode="auto">
              <a:xfrm>
                <a:off x="1701845" y="6582508"/>
                <a:ext cx="152400" cy="486507"/>
                <a:chOff x="7983415" y="6582508"/>
                <a:chExt cx="152400" cy="486507"/>
              </a:xfrm>
            </p:grpSpPr>
            <p:cxnSp>
              <p:nvCxnSpPr>
                <p:cNvPr id="131" name="Straight Connector 130"/>
                <p:cNvCxnSpPr/>
                <p:nvPr userDrawn="1"/>
              </p:nvCxnSpPr>
              <p:spPr>
                <a:xfrm>
                  <a:off x="8135395"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userDrawn="1"/>
              </p:nvCxnSpPr>
              <p:spPr>
                <a:xfrm>
                  <a:off x="8000449"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8"/>
              <p:cNvGrpSpPr>
                <a:grpSpLocks/>
              </p:cNvGrpSpPr>
              <p:nvPr userDrawn="1"/>
            </p:nvGrpSpPr>
            <p:grpSpPr bwMode="auto">
              <a:xfrm>
                <a:off x="1003588" y="6582508"/>
                <a:ext cx="152400" cy="486507"/>
                <a:chOff x="7983415" y="6582508"/>
                <a:chExt cx="152400" cy="486507"/>
              </a:xfrm>
            </p:grpSpPr>
            <p:cxnSp>
              <p:nvCxnSpPr>
                <p:cNvPr id="129" name="Straight Connector 128"/>
                <p:cNvCxnSpPr/>
                <p:nvPr userDrawn="1"/>
              </p:nvCxnSpPr>
              <p:spPr>
                <a:xfrm>
                  <a:off x="8152568"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userDrawn="1"/>
              </p:nvCxnSpPr>
              <p:spPr>
                <a:xfrm>
                  <a:off x="8000158"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8" name="Group 6"/>
            <p:cNvGrpSpPr>
              <a:grpSpLocks/>
            </p:cNvGrpSpPr>
            <p:nvPr userDrawn="1"/>
          </p:nvGrpSpPr>
          <p:grpSpPr bwMode="auto">
            <a:xfrm>
              <a:off x="-151325" y="454007"/>
              <a:ext cx="122115" cy="5945205"/>
              <a:chOff x="-238875" y="454007"/>
              <a:chExt cx="122115" cy="5945205"/>
            </a:xfrm>
          </p:grpSpPr>
          <p:cxnSp>
            <p:nvCxnSpPr>
              <p:cNvPr id="81" name="Straight Connector 80"/>
              <p:cNvCxnSpPr/>
              <p:nvPr userDrawn="1"/>
            </p:nvCxnSpPr>
            <p:spPr>
              <a:xfrm rot="5400000">
                <a:off x="-177752" y="392952"/>
                <a:ext cx="0" cy="12224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2" name="Group 82"/>
              <p:cNvGrpSpPr>
                <a:grpSpLocks/>
              </p:cNvGrpSpPr>
              <p:nvPr userDrawn="1"/>
            </p:nvGrpSpPr>
            <p:grpSpPr bwMode="auto">
              <a:xfrm rot="5400000">
                <a:off x="-254017" y="5940709"/>
                <a:ext cx="152400" cy="122115"/>
                <a:chOff x="7983415" y="6582508"/>
                <a:chExt cx="152400" cy="486507"/>
              </a:xfrm>
            </p:grpSpPr>
            <p:cxnSp>
              <p:nvCxnSpPr>
                <p:cNvPr id="114" name="Straight Connector 113"/>
                <p:cNvCxnSpPr/>
                <p:nvPr userDrawn="1"/>
              </p:nvCxnSpPr>
              <p:spPr>
                <a:xfrm>
                  <a:off x="8118287"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userDrawn="1"/>
              </p:nvCxnSpPr>
              <p:spPr>
                <a:xfrm>
                  <a:off x="7965906"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3" name="Group 83"/>
              <p:cNvGrpSpPr>
                <a:grpSpLocks/>
              </p:cNvGrpSpPr>
              <p:nvPr userDrawn="1"/>
            </p:nvGrpSpPr>
            <p:grpSpPr bwMode="auto">
              <a:xfrm rot="5400000">
                <a:off x="-254017" y="5467067"/>
                <a:ext cx="152400" cy="122115"/>
                <a:chOff x="7983415" y="6582508"/>
                <a:chExt cx="152400" cy="486507"/>
              </a:xfrm>
            </p:grpSpPr>
            <p:cxnSp>
              <p:nvCxnSpPr>
                <p:cNvPr id="112" name="Straight Connector 111"/>
                <p:cNvCxnSpPr/>
                <p:nvPr userDrawn="1"/>
              </p:nvCxnSpPr>
              <p:spPr>
                <a:xfrm>
                  <a:off x="8101452"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userDrawn="1"/>
              </p:nvCxnSpPr>
              <p:spPr>
                <a:xfrm>
                  <a:off x="7949071"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4" name="Group 84"/>
              <p:cNvGrpSpPr>
                <a:grpSpLocks/>
              </p:cNvGrpSpPr>
              <p:nvPr userDrawn="1"/>
            </p:nvGrpSpPr>
            <p:grpSpPr bwMode="auto">
              <a:xfrm rot="5400000">
                <a:off x="-254017" y="4993425"/>
                <a:ext cx="152400" cy="122115"/>
                <a:chOff x="7983415" y="6582508"/>
                <a:chExt cx="152400" cy="486507"/>
              </a:xfrm>
            </p:grpSpPr>
            <p:cxnSp>
              <p:nvCxnSpPr>
                <p:cNvPr id="110" name="Straight Connector 109"/>
                <p:cNvCxnSpPr/>
                <p:nvPr userDrawn="1"/>
              </p:nvCxnSpPr>
              <p:spPr>
                <a:xfrm>
                  <a:off x="8117950"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userDrawn="1"/>
              </p:nvCxnSpPr>
              <p:spPr>
                <a:xfrm>
                  <a:off x="7965569"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5" name="Group 85"/>
              <p:cNvGrpSpPr>
                <a:grpSpLocks/>
              </p:cNvGrpSpPr>
              <p:nvPr userDrawn="1"/>
            </p:nvGrpSpPr>
            <p:grpSpPr bwMode="auto">
              <a:xfrm rot="5400000">
                <a:off x="-254017" y="4519783"/>
                <a:ext cx="152400" cy="122115"/>
                <a:chOff x="7983415" y="6582508"/>
                <a:chExt cx="152400" cy="486507"/>
              </a:xfrm>
            </p:grpSpPr>
            <p:cxnSp>
              <p:nvCxnSpPr>
                <p:cNvPr id="108" name="Straight Connector 107"/>
                <p:cNvCxnSpPr/>
                <p:nvPr userDrawn="1"/>
              </p:nvCxnSpPr>
              <p:spPr>
                <a:xfrm>
                  <a:off x="8118575"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userDrawn="1"/>
              </p:nvCxnSpPr>
              <p:spPr>
                <a:xfrm>
                  <a:off x="7966194"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6" name="Group 86"/>
              <p:cNvGrpSpPr>
                <a:grpSpLocks/>
              </p:cNvGrpSpPr>
              <p:nvPr userDrawn="1"/>
            </p:nvGrpSpPr>
            <p:grpSpPr bwMode="auto">
              <a:xfrm rot="5400000">
                <a:off x="-254017" y="4046141"/>
                <a:ext cx="152400" cy="122115"/>
                <a:chOff x="7983415" y="6582508"/>
                <a:chExt cx="152400" cy="486507"/>
              </a:xfrm>
            </p:grpSpPr>
            <p:cxnSp>
              <p:nvCxnSpPr>
                <p:cNvPr id="106" name="Straight Connector 105"/>
                <p:cNvCxnSpPr/>
                <p:nvPr userDrawn="1"/>
              </p:nvCxnSpPr>
              <p:spPr>
                <a:xfrm>
                  <a:off x="8117612"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userDrawn="1"/>
              </p:nvCxnSpPr>
              <p:spPr>
                <a:xfrm>
                  <a:off x="7965231"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7" name="Group 87"/>
              <p:cNvGrpSpPr>
                <a:grpSpLocks/>
              </p:cNvGrpSpPr>
              <p:nvPr userDrawn="1"/>
            </p:nvGrpSpPr>
            <p:grpSpPr bwMode="auto">
              <a:xfrm rot="5400000">
                <a:off x="-254017" y="3572499"/>
                <a:ext cx="152400" cy="122115"/>
                <a:chOff x="7983415" y="6582508"/>
                <a:chExt cx="152400" cy="486507"/>
              </a:xfrm>
            </p:grpSpPr>
            <p:cxnSp>
              <p:nvCxnSpPr>
                <p:cNvPr id="104" name="Straight Connector 103"/>
                <p:cNvCxnSpPr/>
                <p:nvPr userDrawn="1"/>
              </p:nvCxnSpPr>
              <p:spPr>
                <a:xfrm>
                  <a:off x="8118237"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7965856"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8"/>
              <p:cNvGrpSpPr>
                <a:grpSpLocks/>
              </p:cNvGrpSpPr>
              <p:nvPr userDrawn="1"/>
            </p:nvGrpSpPr>
            <p:grpSpPr bwMode="auto">
              <a:xfrm rot="5400000">
                <a:off x="-254017" y="3098857"/>
                <a:ext cx="152400" cy="122115"/>
                <a:chOff x="7983415" y="6582508"/>
                <a:chExt cx="152400" cy="486507"/>
              </a:xfrm>
            </p:grpSpPr>
            <p:cxnSp>
              <p:nvCxnSpPr>
                <p:cNvPr id="102" name="Straight Connector 101"/>
                <p:cNvCxnSpPr/>
                <p:nvPr userDrawn="1"/>
              </p:nvCxnSpPr>
              <p:spPr>
                <a:xfrm>
                  <a:off x="8118862"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userDrawn="1"/>
              </p:nvCxnSpPr>
              <p:spPr>
                <a:xfrm>
                  <a:off x="7966481"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9"/>
              <p:cNvGrpSpPr>
                <a:grpSpLocks/>
              </p:cNvGrpSpPr>
              <p:nvPr userDrawn="1"/>
            </p:nvGrpSpPr>
            <p:grpSpPr bwMode="auto">
              <a:xfrm rot="5400000">
                <a:off x="-254017" y="2625215"/>
                <a:ext cx="152400" cy="122115"/>
                <a:chOff x="7983415" y="6582508"/>
                <a:chExt cx="152400" cy="486507"/>
              </a:xfrm>
            </p:grpSpPr>
            <p:cxnSp>
              <p:nvCxnSpPr>
                <p:cNvPr id="100" name="Straight Connector 99"/>
                <p:cNvCxnSpPr/>
                <p:nvPr userDrawn="1"/>
              </p:nvCxnSpPr>
              <p:spPr>
                <a:xfrm>
                  <a:off x="8117900"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userDrawn="1"/>
              </p:nvCxnSpPr>
              <p:spPr>
                <a:xfrm>
                  <a:off x="7965519"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90"/>
              <p:cNvGrpSpPr>
                <a:grpSpLocks/>
              </p:cNvGrpSpPr>
              <p:nvPr userDrawn="1"/>
            </p:nvGrpSpPr>
            <p:grpSpPr bwMode="auto">
              <a:xfrm rot="5400000">
                <a:off x="-254017" y="2151573"/>
                <a:ext cx="152400" cy="122115"/>
                <a:chOff x="7983415" y="6582508"/>
                <a:chExt cx="152400" cy="486507"/>
              </a:xfrm>
            </p:grpSpPr>
            <p:cxnSp>
              <p:nvCxnSpPr>
                <p:cNvPr id="98" name="Straight Connector 97"/>
                <p:cNvCxnSpPr/>
                <p:nvPr userDrawn="1"/>
              </p:nvCxnSpPr>
              <p:spPr>
                <a:xfrm>
                  <a:off x="8118525"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userDrawn="1"/>
              </p:nvCxnSpPr>
              <p:spPr>
                <a:xfrm>
                  <a:off x="7966144"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1"/>
              <p:cNvGrpSpPr>
                <a:grpSpLocks/>
              </p:cNvGrpSpPr>
              <p:nvPr userDrawn="1"/>
            </p:nvGrpSpPr>
            <p:grpSpPr bwMode="auto">
              <a:xfrm rot="5400000">
                <a:off x="-254017" y="1677931"/>
                <a:ext cx="152400" cy="122115"/>
                <a:chOff x="7983415" y="6582508"/>
                <a:chExt cx="152400" cy="486507"/>
              </a:xfrm>
            </p:grpSpPr>
            <p:cxnSp>
              <p:nvCxnSpPr>
                <p:cNvPr id="96" name="Straight Connector 95"/>
                <p:cNvCxnSpPr/>
                <p:nvPr userDrawn="1"/>
              </p:nvCxnSpPr>
              <p:spPr>
                <a:xfrm>
                  <a:off x="8117562"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userDrawn="1"/>
              </p:nvCxnSpPr>
              <p:spPr>
                <a:xfrm>
                  <a:off x="7965181"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2"/>
              <p:cNvGrpSpPr>
                <a:grpSpLocks/>
              </p:cNvGrpSpPr>
              <p:nvPr userDrawn="1"/>
            </p:nvGrpSpPr>
            <p:grpSpPr bwMode="auto">
              <a:xfrm rot="5400000">
                <a:off x="-254017" y="997340"/>
                <a:ext cx="152400" cy="122115"/>
                <a:chOff x="7983415" y="6582508"/>
                <a:chExt cx="152400" cy="486507"/>
              </a:xfrm>
            </p:grpSpPr>
            <p:cxnSp>
              <p:nvCxnSpPr>
                <p:cNvPr id="94" name="Straight Connector 93"/>
                <p:cNvCxnSpPr/>
                <p:nvPr userDrawn="1"/>
              </p:nvCxnSpPr>
              <p:spPr>
                <a:xfrm>
                  <a:off x="8118786"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userDrawn="1"/>
              </p:nvCxnSpPr>
              <p:spPr>
                <a:xfrm>
                  <a:off x="7966405"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3" name="Straight Connector 92"/>
              <p:cNvCxnSpPr/>
              <p:nvPr userDrawn="1"/>
            </p:nvCxnSpPr>
            <p:spPr>
              <a:xfrm rot="5400000">
                <a:off x="-177752" y="6337412"/>
                <a:ext cx="0" cy="12224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 name="Group 7"/>
            <p:cNvGrpSpPr>
              <a:grpSpLocks/>
            </p:cNvGrpSpPr>
            <p:nvPr userDrawn="1"/>
          </p:nvGrpSpPr>
          <p:grpSpPr bwMode="auto">
            <a:xfrm>
              <a:off x="9166483" y="454007"/>
              <a:ext cx="122115" cy="5945205"/>
              <a:chOff x="-238875" y="454007"/>
              <a:chExt cx="122115" cy="5945205"/>
            </a:xfrm>
          </p:grpSpPr>
          <p:cxnSp>
            <p:nvCxnSpPr>
              <p:cNvPr id="46" name="Straight Connector 45"/>
              <p:cNvCxnSpPr/>
              <p:nvPr userDrawn="1"/>
            </p:nvCxnSpPr>
            <p:spPr>
              <a:xfrm rot="5400000">
                <a:off x="-177883" y="392952"/>
                <a:ext cx="0" cy="12224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7" name="Group 47"/>
              <p:cNvGrpSpPr>
                <a:grpSpLocks/>
              </p:cNvGrpSpPr>
              <p:nvPr userDrawn="1"/>
            </p:nvGrpSpPr>
            <p:grpSpPr bwMode="auto">
              <a:xfrm rot="5400000">
                <a:off x="-254017" y="5940709"/>
                <a:ext cx="152400" cy="122115"/>
                <a:chOff x="7983415" y="6582508"/>
                <a:chExt cx="152400" cy="486507"/>
              </a:xfrm>
            </p:grpSpPr>
            <p:cxnSp>
              <p:nvCxnSpPr>
                <p:cNvPr id="79" name="Straight Connector 78"/>
                <p:cNvCxnSpPr/>
                <p:nvPr userDrawn="1"/>
              </p:nvCxnSpPr>
              <p:spPr>
                <a:xfrm>
                  <a:off x="8135748"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7983367"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8" name="Group 48"/>
              <p:cNvGrpSpPr>
                <a:grpSpLocks/>
              </p:cNvGrpSpPr>
              <p:nvPr userDrawn="1"/>
            </p:nvGrpSpPr>
            <p:grpSpPr bwMode="auto">
              <a:xfrm rot="5400000">
                <a:off x="-254017" y="5467067"/>
                <a:ext cx="152400" cy="122115"/>
                <a:chOff x="7983415" y="6582508"/>
                <a:chExt cx="152400" cy="486507"/>
              </a:xfrm>
            </p:grpSpPr>
            <p:cxnSp>
              <p:nvCxnSpPr>
                <p:cNvPr id="77" name="Straight Connector 76"/>
                <p:cNvCxnSpPr/>
                <p:nvPr userDrawn="1"/>
              </p:nvCxnSpPr>
              <p:spPr>
                <a:xfrm>
                  <a:off x="8118912"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7966531"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9"/>
              <p:cNvGrpSpPr>
                <a:grpSpLocks/>
              </p:cNvGrpSpPr>
              <p:nvPr userDrawn="1"/>
            </p:nvGrpSpPr>
            <p:grpSpPr bwMode="auto">
              <a:xfrm rot="5400000">
                <a:off x="-254017" y="4993425"/>
                <a:ext cx="152400" cy="122115"/>
                <a:chOff x="7983415" y="6582508"/>
                <a:chExt cx="152400" cy="486507"/>
              </a:xfrm>
            </p:grpSpPr>
            <p:cxnSp>
              <p:nvCxnSpPr>
                <p:cNvPr id="75" name="Straight Connector 74"/>
                <p:cNvCxnSpPr/>
                <p:nvPr userDrawn="1"/>
              </p:nvCxnSpPr>
              <p:spPr>
                <a:xfrm>
                  <a:off x="8135410"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7983029"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50"/>
              <p:cNvGrpSpPr>
                <a:grpSpLocks/>
              </p:cNvGrpSpPr>
              <p:nvPr userDrawn="1"/>
            </p:nvGrpSpPr>
            <p:grpSpPr bwMode="auto">
              <a:xfrm rot="5400000">
                <a:off x="-254017" y="4519783"/>
                <a:ext cx="152400" cy="122115"/>
                <a:chOff x="7983415" y="6582508"/>
                <a:chExt cx="152400" cy="486507"/>
              </a:xfrm>
            </p:grpSpPr>
            <p:cxnSp>
              <p:nvCxnSpPr>
                <p:cNvPr id="73" name="Straight Connector 72"/>
                <p:cNvCxnSpPr/>
                <p:nvPr userDrawn="1"/>
              </p:nvCxnSpPr>
              <p:spPr>
                <a:xfrm>
                  <a:off x="8136035"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7983654"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1"/>
              <p:cNvGrpSpPr>
                <a:grpSpLocks/>
              </p:cNvGrpSpPr>
              <p:nvPr userDrawn="1"/>
            </p:nvGrpSpPr>
            <p:grpSpPr bwMode="auto">
              <a:xfrm rot="5400000">
                <a:off x="-254017" y="4046141"/>
                <a:ext cx="152400" cy="122115"/>
                <a:chOff x="7983415" y="6582508"/>
                <a:chExt cx="152400" cy="486507"/>
              </a:xfrm>
            </p:grpSpPr>
            <p:cxnSp>
              <p:nvCxnSpPr>
                <p:cNvPr id="71" name="Straight Connector 70"/>
                <p:cNvCxnSpPr/>
                <p:nvPr userDrawn="1"/>
              </p:nvCxnSpPr>
              <p:spPr>
                <a:xfrm>
                  <a:off x="8135073"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7982692"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2"/>
              <p:cNvGrpSpPr>
                <a:grpSpLocks/>
              </p:cNvGrpSpPr>
              <p:nvPr userDrawn="1"/>
            </p:nvGrpSpPr>
            <p:grpSpPr bwMode="auto">
              <a:xfrm rot="5400000">
                <a:off x="-254017" y="3572499"/>
                <a:ext cx="152400" cy="122115"/>
                <a:chOff x="7983415" y="6582508"/>
                <a:chExt cx="152400" cy="486507"/>
              </a:xfrm>
            </p:grpSpPr>
            <p:cxnSp>
              <p:nvCxnSpPr>
                <p:cNvPr id="69" name="Straight Connector 68"/>
                <p:cNvCxnSpPr/>
                <p:nvPr userDrawn="1"/>
              </p:nvCxnSpPr>
              <p:spPr>
                <a:xfrm>
                  <a:off x="8135698"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7983317"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3"/>
              <p:cNvGrpSpPr>
                <a:grpSpLocks/>
              </p:cNvGrpSpPr>
              <p:nvPr userDrawn="1"/>
            </p:nvGrpSpPr>
            <p:grpSpPr bwMode="auto">
              <a:xfrm rot="5400000">
                <a:off x="-254017" y="3098857"/>
                <a:ext cx="152400" cy="122115"/>
                <a:chOff x="7983415" y="6582508"/>
                <a:chExt cx="152400" cy="486507"/>
              </a:xfrm>
            </p:grpSpPr>
            <p:cxnSp>
              <p:nvCxnSpPr>
                <p:cNvPr id="67" name="Straight Connector 66"/>
                <p:cNvCxnSpPr/>
                <p:nvPr userDrawn="1"/>
              </p:nvCxnSpPr>
              <p:spPr>
                <a:xfrm>
                  <a:off x="8136323"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983942"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4"/>
              <p:cNvGrpSpPr>
                <a:grpSpLocks/>
              </p:cNvGrpSpPr>
              <p:nvPr userDrawn="1"/>
            </p:nvGrpSpPr>
            <p:grpSpPr bwMode="auto">
              <a:xfrm rot="5400000">
                <a:off x="-254017" y="2625215"/>
                <a:ext cx="152400" cy="122115"/>
                <a:chOff x="7983415" y="6582508"/>
                <a:chExt cx="152400" cy="486507"/>
              </a:xfrm>
            </p:grpSpPr>
            <p:cxnSp>
              <p:nvCxnSpPr>
                <p:cNvPr id="65" name="Straight Connector 64"/>
                <p:cNvCxnSpPr/>
                <p:nvPr userDrawn="1"/>
              </p:nvCxnSpPr>
              <p:spPr>
                <a:xfrm>
                  <a:off x="8135360"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7982979"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5"/>
              <p:cNvGrpSpPr>
                <a:grpSpLocks/>
              </p:cNvGrpSpPr>
              <p:nvPr userDrawn="1"/>
            </p:nvGrpSpPr>
            <p:grpSpPr bwMode="auto">
              <a:xfrm rot="5400000">
                <a:off x="-254017" y="2151573"/>
                <a:ext cx="152400" cy="122115"/>
                <a:chOff x="7983415" y="6582508"/>
                <a:chExt cx="152400" cy="486507"/>
              </a:xfrm>
            </p:grpSpPr>
            <p:cxnSp>
              <p:nvCxnSpPr>
                <p:cNvPr id="63" name="Straight Connector 62"/>
                <p:cNvCxnSpPr/>
                <p:nvPr userDrawn="1"/>
              </p:nvCxnSpPr>
              <p:spPr>
                <a:xfrm>
                  <a:off x="8135985"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userDrawn="1"/>
              </p:nvCxnSpPr>
              <p:spPr>
                <a:xfrm>
                  <a:off x="7983604"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6"/>
              <p:cNvGrpSpPr>
                <a:grpSpLocks/>
              </p:cNvGrpSpPr>
              <p:nvPr userDrawn="1"/>
            </p:nvGrpSpPr>
            <p:grpSpPr bwMode="auto">
              <a:xfrm rot="5400000">
                <a:off x="-254017" y="1677931"/>
                <a:ext cx="152400" cy="122115"/>
                <a:chOff x="7983415" y="6582508"/>
                <a:chExt cx="152400" cy="486507"/>
              </a:xfrm>
            </p:grpSpPr>
            <p:cxnSp>
              <p:nvCxnSpPr>
                <p:cNvPr id="61" name="Straight Connector 60"/>
                <p:cNvCxnSpPr/>
                <p:nvPr userDrawn="1"/>
              </p:nvCxnSpPr>
              <p:spPr>
                <a:xfrm>
                  <a:off x="8135023"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userDrawn="1"/>
              </p:nvCxnSpPr>
              <p:spPr>
                <a:xfrm>
                  <a:off x="7982642"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7"/>
              <p:cNvGrpSpPr>
                <a:grpSpLocks/>
              </p:cNvGrpSpPr>
              <p:nvPr userDrawn="1"/>
            </p:nvGrpSpPr>
            <p:grpSpPr bwMode="auto">
              <a:xfrm rot="5400000">
                <a:off x="-254017" y="997340"/>
                <a:ext cx="152400" cy="122115"/>
                <a:chOff x="7983415" y="6582508"/>
                <a:chExt cx="152400" cy="486507"/>
              </a:xfrm>
            </p:grpSpPr>
            <p:cxnSp>
              <p:nvCxnSpPr>
                <p:cNvPr id="59" name="Straight Connector 58"/>
                <p:cNvCxnSpPr/>
                <p:nvPr userDrawn="1"/>
              </p:nvCxnSpPr>
              <p:spPr>
                <a:xfrm>
                  <a:off x="8136247"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userDrawn="1"/>
              </p:nvCxnSpPr>
              <p:spPr>
                <a:xfrm>
                  <a:off x="7983866"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58" name="Straight Connector 57"/>
              <p:cNvCxnSpPr/>
              <p:nvPr userDrawn="1"/>
            </p:nvCxnSpPr>
            <p:spPr>
              <a:xfrm rot="5400000">
                <a:off x="-177883" y="6337412"/>
                <a:ext cx="0" cy="12224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Group 10"/>
            <p:cNvGrpSpPr>
              <a:grpSpLocks/>
            </p:cNvGrpSpPr>
            <p:nvPr userDrawn="1"/>
          </p:nvGrpSpPr>
          <p:grpSpPr bwMode="auto">
            <a:xfrm>
              <a:off x="457731" y="-141165"/>
              <a:ext cx="8226688" cy="122115"/>
              <a:chOff x="457731" y="6582508"/>
              <a:chExt cx="8226688" cy="486507"/>
            </a:xfrm>
          </p:grpSpPr>
          <p:cxnSp>
            <p:nvCxnSpPr>
              <p:cNvPr id="11" name="Straight Connector 10"/>
              <p:cNvCxnSpPr/>
              <p:nvPr userDrawn="1"/>
            </p:nvCxnSpPr>
            <p:spPr>
              <a:xfrm>
                <a:off x="458318"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8683719"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3" name="Group 13"/>
              <p:cNvGrpSpPr>
                <a:grpSpLocks/>
              </p:cNvGrpSpPr>
              <p:nvPr userDrawn="1"/>
            </p:nvGrpSpPr>
            <p:grpSpPr bwMode="auto">
              <a:xfrm>
                <a:off x="7986158" y="6582508"/>
                <a:ext cx="152400" cy="486507"/>
                <a:chOff x="7983415" y="6582508"/>
                <a:chExt cx="152400" cy="486507"/>
              </a:xfrm>
            </p:grpSpPr>
            <p:cxnSp>
              <p:nvCxnSpPr>
                <p:cNvPr id="44" name="Straight Connector 43"/>
                <p:cNvCxnSpPr/>
                <p:nvPr userDrawn="1"/>
              </p:nvCxnSpPr>
              <p:spPr>
                <a:xfrm>
                  <a:off x="8118962"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7966552"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4" name="Group 14"/>
              <p:cNvGrpSpPr>
                <a:grpSpLocks/>
              </p:cNvGrpSpPr>
              <p:nvPr userDrawn="1"/>
            </p:nvGrpSpPr>
            <p:grpSpPr bwMode="auto">
              <a:xfrm>
                <a:off x="7287901" y="6582508"/>
                <a:ext cx="152400" cy="486507"/>
                <a:chOff x="7983415" y="6582508"/>
                <a:chExt cx="152400" cy="486507"/>
              </a:xfrm>
            </p:grpSpPr>
            <p:cxnSp>
              <p:nvCxnSpPr>
                <p:cNvPr id="42" name="Straight Connector 41"/>
                <p:cNvCxnSpPr/>
                <p:nvPr userDrawn="1"/>
              </p:nvCxnSpPr>
              <p:spPr>
                <a:xfrm>
                  <a:off x="8118671"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7983725"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5"/>
              <p:cNvGrpSpPr>
                <a:grpSpLocks/>
              </p:cNvGrpSpPr>
              <p:nvPr userDrawn="1"/>
            </p:nvGrpSpPr>
            <p:grpSpPr bwMode="auto">
              <a:xfrm>
                <a:off x="6589644" y="6582508"/>
                <a:ext cx="152400" cy="486507"/>
                <a:chOff x="7983415" y="6582508"/>
                <a:chExt cx="152400" cy="486507"/>
              </a:xfrm>
            </p:grpSpPr>
            <p:cxnSp>
              <p:nvCxnSpPr>
                <p:cNvPr id="40" name="Straight Connector 39"/>
                <p:cNvCxnSpPr/>
                <p:nvPr userDrawn="1"/>
              </p:nvCxnSpPr>
              <p:spPr>
                <a:xfrm>
                  <a:off x="8135844"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7983434"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6"/>
              <p:cNvGrpSpPr>
                <a:grpSpLocks/>
              </p:cNvGrpSpPr>
              <p:nvPr userDrawn="1"/>
            </p:nvGrpSpPr>
            <p:grpSpPr bwMode="auto">
              <a:xfrm>
                <a:off x="5891387" y="6582508"/>
                <a:ext cx="152400" cy="486507"/>
                <a:chOff x="7983415" y="6582508"/>
                <a:chExt cx="152400" cy="486507"/>
              </a:xfrm>
            </p:grpSpPr>
            <p:cxnSp>
              <p:nvCxnSpPr>
                <p:cNvPr id="38" name="Straight Connector 37"/>
                <p:cNvCxnSpPr/>
                <p:nvPr userDrawn="1"/>
              </p:nvCxnSpPr>
              <p:spPr>
                <a:xfrm>
                  <a:off x="8135554"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7983144"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7"/>
              <p:cNvGrpSpPr>
                <a:grpSpLocks/>
              </p:cNvGrpSpPr>
              <p:nvPr userDrawn="1"/>
            </p:nvGrpSpPr>
            <p:grpSpPr bwMode="auto">
              <a:xfrm>
                <a:off x="5193130" y="6582508"/>
                <a:ext cx="152400" cy="486507"/>
                <a:chOff x="7983415" y="6582508"/>
                <a:chExt cx="152400" cy="486507"/>
              </a:xfrm>
            </p:grpSpPr>
            <p:cxnSp>
              <p:nvCxnSpPr>
                <p:cNvPr id="36" name="Straight Connector 35"/>
                <p:cNvCxnSpPr/>
                <p:nvPr userDrawn="1"/>
              </p:nvCxnSpPr>
              <p:spPr>
                <a:xfrm>
                  <a:off x="8135263"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7982853"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8"/>
              <p:cNvGrpSpPr>
                <a:grpSpLocks/>
              </p:cNvGrpSpPr>
              <p:nvPr userDrawn="1"/>
            </p:nvGrpSpPr>
            <p:grpSpPr bwMode="auto">
              <a:xfrm>
                <a:off x="4494873" y="6582508"/>
                <a:ext cx="152400" cy="486507"/>
                <a:chOff x="7983415" y="6582508"/>
                <a:chExt cx="152400" cy="486507"/>
              </a:xfrm>
            </p:grpSpPr>
            <p:cxnSp>
              <p:nvCxnSpPr>
                <p:cNvPr id="34" name="Straight Connector 33"/>
                <p:cNvCxnSpPr/>
                <p:nvPr userDrawn="1"/>
              </p:nvCxnSpPr>
              <p:spPr>
                <a:xfrm>
                  <a:off x="8130209"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7984149"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9"/>
              <p:cNvGrpSpPr>
                <a:grpSpLocks/>
              </p:cNvGrpSpPr>
              <p:nvPr userDrawn="1"/>
            </p:nvGrpSpPr>
            <p:grpSpPr bwMode="auto">
              <a:xfrm>
                <a:off x="3796616" y="6582508"/>
                <a:ext cx="152400" cy="486507"/>
                <a:chOff x="7983415" y="6582508"/>
                <a:chExt cx="152400" cy="486507"/>
              </a:xfrm>
            </p:grpSpPr>
            <p:cxnSp>
              <p:nvCxnSpPr>
                <p:cNvPr id="32" name="Straight Connector 31"/>
                <p:cNvCxnSpPr/>
                <p:nvPr userDrawn="1"/>
              </p:nvCxnSpPr>
              <p:spPr>
                <a:xfrm>
                  <a:off x="8136268"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7983858"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20"/>
              <p:cNvGrpSpPr>
                <a:grpSpLocks/>
              </p:cNvGrpSpPr>
              <p:nvPr userDrawn="1"/>
            </p:nvGrpSpPr>
            <p:grpSpPr bwMode="auto">
              <a:xfrm>
                <a:off x="3098359" y="6582508"/>
                <a:ext cx="152400" cy="486507"/>
                <a:chOff x="7983415" y="6582508"/>
                <a:chExt cx="152400" cy="486507"/>
              </a:xfrm>
            </p:grpSpPr>
            <p:cxnSp>
              <p:nvCxnSpPr>
                <p:cNvPr id="30" name="Straight Connector 29"/>
                <p:cNvCxnSpPr/>
                <p:nvPr userDrawn="1"/>
              </p:nvCxnSpPr>
              <p:spPr>
                <a:xfrm>
                  <a:off x="8135977"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7983567"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1"/>
              <p:cNvGrpSpPr>
                <a:grpSpLocks/>
              </p:cNvGrpSpPr>
              <p:nvPr userDrawn="1"/>
            </p:nvGrpSpPr>
            <p:grpSpPr bwMode="auto">
              <a:xfrm>
                <a:off x="2400102" y="6582508"/>
                <a:ext cx="152400" cy="486507"/>
                <a:chOff x="7983415" y="6582508"/>
                <a:chExt cx="152400" cy="486507"/>
              </a:xfrm>
            </p:grpSpPr>
            <p:cxnSp>
              <p:nvCxnSpPr>
                <p:cNvPr id="28" name="Straight Connector 27"/>
                <p:cNvCxnSpPr/>
                <p:nvPr userDrawn="1"/>
              </p:nvCxnSpPr>
              <p:spPr>
                <a:xfrm>
                  <a:off x="8135686"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7983276"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2"/>
              <p:cNvGrpSpPr>
                <a:grpSpLocks/>
              </p:cNvGrpSpPr>
              <p:nvPr userDrawn="1"/>
            </p:nvGrpSpPr>
            <p:grpSpPr bwMode="auto">
              <a:xfrm>
                <a:off x="1701845" y="6582508"/>
                <a:ext cx="152400" cy="486507"/>
                <a:chOff x="7983415" y="6582508"/>
                <a:chExt cx="152400" cy="486507"/>
              </a:xfrm>
            </p:grpSpPr>
            <p:cxnSp>
              <p:nvCxnSpPr>
                <p:cNvPr id="26" name="Straight Connector 25"/>
                <p:cNvCxnSpPr/>
                <p:nvPr userDrawn="1"/>
              </p:nvCxnSpPr>
              <p:spPr>
                <a:xfrm>
                  <a:off x="8135395"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8000449"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3"/>
              <p:cNvGrpSpPr>
                <a:grpSpLocks/>
              </p:cNvGrpSpPr>
              <p:nvPr userDrawn="1"/>
            </p:nvGrpSpPr>
            <p:grpSpPr bwMode="auto">
              <a:xfrm>
                <a:off x="1003588" y="6582508"/>
                <a:ext cx="152400" cy="486507"/>
                <a:chOff x="7983415" y="6582508"/>
                <a:chExt cx="152400" cy="486507"/>
              </a:xfrm>
            </p:grpSpPr>
            <p:cxnSp>
              <p:nvCxnSpPr>
                <p:cNvPr id="24" name="Straight Connector 23"/>
                <p:cNvCxnSpPr/>
                <p:nvPr userDrawn="1"/>
              </p:nvCxnSpPr>
              <p:spPr>
                <a:xfrm>
                  <a:off x="8152568"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8000158"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732371" y="1361518"/>
            <a:ext cx="8703302" cy="6317536"/>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3" name="Content Placeholder 2"/>
          <p:cNvSpPr>
            <a:spLocks noGrp="1"/>
          </p:cNvSpPr>
          <p:nvPr>
            <p:ph idx="12"/>
          </p:nvPr>
        </p:nvSpPr>
        <p:spPr>
          <a:xfrm>
            <a:off x="9670059" y="1361518"/>
            <a:ext cx="4225005" cy="6317536"/>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2" name="Text Placeholder 6"/>
          <p:cNvSpPr>
            <a:spLocks noGrp="1"/>
          </p:cNvSpPr>
          <p:nvPr>
            <p:ph type="body" sz="quarter" idx="14"/>
          </p:nvPr>
        </p:nvSpPr>
        <p:spPr>
          <a:xfrm>
            <a:off x="734061" y="7679054"/>
            <a:ext cx="8701613" cy="550546"/>
          </a:xfrm>
        </p:spPr>
        <p:txBody>
          <a:bodyPr rtlCol="0" anchor="ctr">
            <a:noAutofit/>
          </a:bodyPr>
          <a:lstStyle>
            <a:lvl1pPr>
              <a:defRPr lang="en-US" sz="1100" i="0" dirty="0" smtClean="0">
                <a:solidFill>
                  <a:schemeClr val="bg2"/>
                </a:solidFill>
                <a:latin typeface="Calibri" panose="020F0502020204030204" pitchFamily="34" charset="0"/>
              </a:defRPr>
            </a:lvl1pPr>
          </a:lstStyle>
          <a:p>
            <a:pPr lvl="0"/>
            <a:r>
              <a:rPr lang="en-US" dirty="0"/>
              <a:t>Click to edit Master text styles</a:t>
            </a:r>
          </a:p>
        </p:txBody>
      </p:sp>
    </p:spTree>
    <p:extLst>
      <p:ext uri="{BB962C8B-B14F-4D97-AF65-F5344CB8AC3E}">
        <p14:creationId xmlns:p14="http://schemas.microsoft.com/office/powerpoint/2010/main" val="2654986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grpSp>
        <p:nvGrpSpPr>
          <p:cNvPr id="18" name="Group 5"/>
          <p:cNvGrpSpPr>
            <a:grpSpLocks/>
          </p:cNvGrpSpPr>
          <p:nvPr userDrawn="1"/>
        </p:nvGrpSpPr>
        <p:grpSpPr bwMode="auto">
          <a:xfrm>
            <a:off x="-241301" y="-169545"/>
            <a:ext cx="15102842" cy="8564881"/>
            <a:chOff x="-151325" y="-141165"/>
            <a:chExt cx="9439923" cy="7136527"/>
          </a:xfrm>
        </p:grpSpPr>
        <p:grpSp>
          <p:nvGrpSpPr>
            <p:cNvPr id="19" name="Group 6"/>
            <p:cNvGrpSpPr>
              <a:grpSpLocks/>
            </p:cNvGrpSpPr>
            <p:nvPr userDrawn="1"/>
          </p:nvGrpSpPr>
          <p:grpSpPr bwMode="auto">
            <a:xfrm>
              <a:off x="457731" y="6873247"/>
              <a:ext cx="8226688" cy="122115"/>
              <a:chOff x="457731" y="6582508"/>
              <a:chExt cx="8226688" cy="486507"/>
            </a:xfrm>
          </p:grpSpPr>
          <p:cxnSp>
            <p:nvCxnSpPr>
              <p:cNvPr id="128" name="Straight Connector 127"/>
              <p:cNvCxnSpPr/>
              <p:nvPr userDrawn="1"/>
            </p:nvCxnSpPr>
            <p:spPr>
              <a:xfrm>
                <a:off x="458318"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userDrawn="1"/>
            </p:nvCxnSpPr>
            <p:spPr>
              <a:xfrm>
                <a:off x="8683719"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30" name="Group 118"/>
              <p:cNvGrpSpPr>
                <a:grpSpLocks/>
              </p:cNvGrpSpPr>
              <p:nvPr userDrawn="1"/>
            </p:nvGrpSpPr>
            <p:grpSpPr bwMode="auto">
              <a:xfrm>
                <a:off x="7986158" y="6582508"/>
                <a:ext cx="152400" cy="486507"/>
                <a:chOff x="7983415" y="6582508"/>
                <a:chExt cx="152400" cy="486507"/>
              </a:xfrm>
            </p:grpSpPr>
            <p:cxnSp>
              <p:nvCxnSpPr>
                <p:cNvPr id="161" name="Straight Connector 160"/>
                <p:cNvCxnSpPr/>
                <p:nvPr userDrawn="1"/>
              </p:nvCxnSpPr>
              <p:spPr>
                <a:xfrm>
                  <a:off x="8118962"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userDrawn="1"/>
              </p:nvCxnSpPr>
              <p:spPr>
                <a:xfrm>
                  <a:off x="7966552"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19"/>
              <p:cNvGrpSpPr>
                <a:grpSpLocks/>
              </p:cNvGrpSpPr>
              <p:nvPr userDrawn="1"/>
            </p:nvGrpSpPr>
            <p:grpSpPr bwMode="auto">
              <a:xfrm>
                <a:off x="7287901" y="6582508"/>
                <a:ext cx="152400" cy="486507"/>
                <a:chOff x="7983415" y="6582508"/>
                <a:chExt cx="152400" cy="486507"/>
              </a:xfrm>
            </p:grpSpPr>
            <p:cxnSp>
              <p:nvCxnSpPr>
                <p:cNvPr id="159" name="Straight Connector 158"/>
                <p:cNvCxnSpPr/>
                <p:nvPr userDrawn="1"/>
              </p:nvCxnSpPr>
              <p:spPr>
                <a:xfrm>
                  <a:off x="8118671"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userDrawn="1"/>
              </p:nvCxnSpPr>
              <p:spPr>
                <a:xfrm>
                  <a:off x="7983725"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20"/>
              <p:cNvGrpSpPr>
                <a:grpSpLocks/>
              </p:cNvGrpSpPr>
              <p:nvPr userDrawn="1"/>
            </p:nvGrpSpPr>
            <p:grpSpPr bwMode="auto">
              <a:xfrm>
                <a:off x="6589644" y="6582508"/>
                <a:ext cx="152400" cy="486507"/>
                <a:chOff x="7983415" y="6582508"/>
                <a:chExt cx="152400" cy="486507"/>
              </a:xfrm>
            </p:grpSpPr>
            <p:cxnSp>
              <p:nvCxnSpPr>
                <p:cNvPr id="157" name="Straight Connector 156"/>
                <p:cNvCxnSpPr/>
                <p:nvPr userDrawn="1"/>
              </p:nvCxnSpPr>
              <p:spPr>
                <a:xfrm>
                  <a:off x="8135844"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userDrawn="1"/>
              </p:nvCxnSpPr>
              <p:spPr>
                <a:xfrm>
                  <a:off x="7983434"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21"/>
              <p:cNvGrpSpPr>
                <a:grpSpLocks/>
              </p:cNvGrpSpPr>
              <p:nvPr userDrawn="1"/>
            </p:nvGrpSpPr>
            <p:grpSpPr bwMode="auto">
              <a:xfrm>
                <a:off x="5891387" y="6582508"/>
                <a:ext cx="152400" cy="486507"/>
                <a:chOff x="7983415" y="6582508"/>
                <a:chExt cx="152400" cy="486507"/>
              </a:xfrm>
            </p:grpSpPr>
            <p:cxnSp>
              <p:nvCxnSpPr>
                <p:cNvPr id="155" name="Straight Connector 154"/>
                <p:cNvCxnSpPr/>
                <p:nvPr userDrawn="1"/>
              </p:nvCxnSpPr>
              <p:spPr>
                <a:xfrm>
                  <a:off x="8135554"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userDrawn="1"/>
              </p:nvCxnSpPr>
              <p:spPr>
                <a:xfrm>
                  <a:off x="7983144"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4" name="Group 122"/>
              <p:cNvGrpSpPr>
                <a:grpSpLocks/>
              </p:cNvGrpSpPr>
              <p:nvPr userDrawn="1"/>
            </p:nvGrpSpPr>
            <p:grpSpPr bwMode="auto">
              <a:xfrm>
                <a:off x="5193130" y="6582508"/>
                <a:ext cx="152400" cy="486507"/>
                <a:chOff x="7983415" y="6582508"/>
                <a:chExt cx="152400" cy="486507"/>
              </a:xfrm>
            </p:grpSpPr>
            <p:cxnSp>
              <p:nvCxnSpPr>
                <p:cNvPr id="153" name="Straight Connector 152"/>
                <p:cNvCxnSpPr/>
                <p:nvPr userDrawn="1"/>
              </p:nvCxnSpPr>
              <p:spPr>
                <a:xfrm>
                  <a:off x="8135263"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userDrawn="1"/>
              </p:nvCxnSpPr>
              <p:spPr>
                <a:xfrm>
                  <a:off x="7982853"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5" name="Group 123"/>
              <p:cNvGrpSpPr>
                <a:grpSpLocks/>
              </p:cNvGrpSpPr>
              <p:nvPr userDrawn="1"/>
            </p:nvGrpSpPr>
            <p:grpSpPr bwMode="auto">
              <a:xfrm>
                <a:off x="4494873" y="6582508"/>
                <a:ext cx="152400" cy="486507"/>
                <a:chOff x="7983415" y="6582508"/>
                <a:chExt cx="152400" cy="486507"/>
              </a:xfrm>
            </p:grpSpPr>
            <p:cxnSp>
              <p:nvCxnSpPr>
                <p:cNvPr id="151" name="Straight Connector 150"/>
                <p:cNvCxnSpPr/>
                <p:nvPr userDrawn="1"/>
              </p:nvCxnSpPr>
              <p:spPr>
                <a:xfrm>
                  <a:off x="8130209"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userDrawn="1"/>
              </p:nvCxnSpPr>
              <p:spPr>
                <a:xfrm>
                  <a:off x="7984149"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6" name="Group 124"/>
              <p:cNvGrpSpPr>
                <a:grpSpLocks/>
              </p:cNvGrpSpPr>
              <p:nvPr userDrawn="1"/>
            </p:nvGrpSpPr>
            <p:grpSpPr bwMode="auto">
              <a:xfrm>
                <a:off x="3796616" y="6582508"/>
                <a:ext cx="152400" cy="486507"/>
                <a:chOff x="7983415" y="6582508"/>
                <a:chExt cx="152400" cy="486507"/>
              </a:xfrm>
            </p:grpSpPr>
            <p:cxnSp>
              <p:nvCxnSpPr>
                <p:cNvPr id="149" name="Straight Connector 148"/>
                <p:cNvCxnSpPr/>
                <p:nvPr userDrawn="1"/>
              </p:nvCxnSpPr>
              <p:spPr>
                <a:xfrm>
                  <a:off x="8136268"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userDrawn="1"/>
              </p:nvCxnSpPr>
              <p:spPr>
                <a:xfrm>
                  <a:off x="7983858"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7" name="Group 125"/>
              <p:cNvGrpSpPr>
                <a:grpSpLocks/>
              </p:cNvGrpSpPr>
              <p:nvPr userDrawn="1"/>
            </p:nvGrpSpPr>
            <p:grpSpPr bwMode="auto">
              <a:xfrm>
                <a:off x="3098359" y="6582508"/>
                <a:ext cx="152400" cy="486507"/>
                <a:chOff x="7983415" y="6582508"/>
                <a:chExt cx="152400" cy="486507"/>
              </a:xfrm>
            </p:grpSpPr>
            <p:cxnSp>
              <p:nvCxnSpPr>
                <p:cNvPr id="147" name="Straight Connector 146"/>
                <p:cNvCxnSpPr/>
                <p:nvPr userDrawn="1"/>
              </p:nvCxnSpPr>
              <p:spPr>
                <a:xfrm>
                  <a:off x="8135977"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userDrawn="1"/>
              </p:nvCxnSpPr>
              <p:spPr>
                <a:xfrm>
                  <a:off x="7983567"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8" name="Group 126"/>
              <p:cNvGrpSpPr>
                <a:grpSpLocks/>
              </p:cNvGrpSpPr>
              <p:nvPr userDrawn="1"/>
            </p:nvGrpSpPr>
            <p:grpSpPr bwMode="auto">
              <a:xfrm>
                <a:off x="2400102" y="6582508"/>
                <a:ext cx="152400" cy="486507"/>
                <a:chOff x="7983415" y="6582508"/>
                <a:chExt cx="152400" cy="486507"/>
              </a:xfrm>
            </p:grpSpPr>
            <p:cxnSp>
              <p:nvCxnSpPr>
                <p:cNvPr id="145" name="Straight Connector 144"/>
                <p:cNvCxnSpPr/>
                <p:nvPr userDrawn="1"/>
              </p:nvCxnSpPr>
              <p:spPr>
                <a:xfrm>
                  <a:off x="8135686"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userDrawn="1"/>
              </p:nvCxnSpPr>
              <p:spPr>
                <a:xfrm>
                  <a:off x="7983276"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9" name="Group 127"/>
              <p:cNvGrpSpPr>
                <a:grpSpLocks/>
              </p:cNvGrpSpPr>
              <p:nvPr userDrawn="1"/>
            </p:nvGrpSpPr>
            <p:grpSpPr bwMode="auto">
              <a:xfrm>
                <a:off x="1701845" y="6582508"/>
                <a:ext cx="152400" cy="486507"/>
                <a:chOff x="7983415" y="6582508"/>
                <a:chExt cx="152400" cy="486507"/>
              </a:xfrm>
            </p:grpSpPr>
            <p:cxnSp>
              <p:nvCxnSpPr>
                <p:cNvPr id="143" name="Straight Connector 142"/>
                <p:cNvCxnSpPr/>
                <p:nvPr userDrawn="1"/>
              </p:nvCxnSpPr>
              <p:spPr>
                <a:xfrm>
                  <a:off x="8135395"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userDrawn="1"/>
              </p:nvCxnSpPr>
              <p:spPr>
                <a:xfrm>
                  <a:off x="8000449"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40" name="Group 128"/>
              <p:cNvGrpSpPr>
                <a:grpSpLocks/>
              </p:cNvGrpSpPr>
              <p:nvPr userDrawn="1"/>
            </p:nvGrpSpPr>
            <p:grpSpPr bwMode="auto">
              <a:xfrm>
                <a:off x="1003588" y="6582508"/>
                <a:ext cx="152400" cy="486507"/>
                <a:chOff x="7983415" y="6582508"/>
                <a:chExt cx="152400" cy="486507"/>
              </a:xfrm>
            </p:grpSpPr>
            <p:cxnSp>
              <p:nvCxnSpPr>
                <p:cNvPr id="141" name="Straight Connector 140"/>
                <p:cNvCxnSpPr/>
                <p:nvPr userDrawn="1"/>
              </p:nvCxnSpPr>
              <p:spPr>
                <a:xfrm>
                  <a:off x="8152568"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userDrawn="1"/>
              </p:nvCxnSpPr>
              <p:spPr>
                <a:xfrm>
                  <a:off x="8000158"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20" name="Group 7"/>
            <p:cNvGrpSpPr>
              <a:grpSpLocks/>
            </p:cNvGrpSpPr>
            <p:nvPr userDrawn="1"/>
          </p:nvGrpSpPr>
          <p:grpSpPr bwMode="auto">
            <a:xfrm>
              <a:off x="-151325" y="454007"/>
              <a:ext cx="122115" cy="5945205"/>
              <a:chOff x="-238875" y="454007"/>
              <a:chExt cx="122115" cy="5945205"/>
            </a:xfrm>
          </p:grpSpPr>
          <p:cxnSp>
            <p:nvCxnSpPr>
              <p:cNvPr id="93" name="Straight Connector 92"/>
              <p:cNvCxnSpPr/>
              <p:nvPr userDrawn="1"/>
            </p:nvCxnSpPr>
            <p:spPr>
              <a:xfrm rot="5400000">
                <a:off x="-177752" y="392952"/>
                <a:ext cx="0" cy="12224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94" name="Group 82"/>
              <p:cNvGrpSpPr>
                <a:grpSpLocks/>
              </p:cNvGrpSpPr>
              <p:nvPr userDrawn="1"/>
            </p:nvGrpSpPr>
            <p:grpSpPr bwMode="auto">
              <a:xfrm rot="5400000">
                <a:off x="-254017" y="5940709"/>
                <a:ext cx="152400" cy="122115"/>
                <a:chOff x="7983415" y="6582508"/>
                <a:chExt cx="152400" cy="486507"/>
              </a:xfrm>
            </p:grpSpPr>
            <p:cxnSp>
              <p:nvCxnSpPr>
                <p:cNvPr id="126" name="Straight Connector 125"/>
                <p:cNvCxnSpPr/>
                <p:nvPr userDrawn="1"/>
              </p:nvCxnSpPr>
              <p:spPr>
                <a:xfrm>
                  <a:off x="8118287"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userDrawn="1"/>
              </p:nvCxnSpPr>
              <p:spPr>
                <a:xfrm>
                  <a:off x="7965906"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83"/>
              <p:cNvGrpSpPr>
                <a:grpSpLocks/>
              </p:cNvGrpSpPr>
              <p:nvPr userDrawn="1"/>
            </p:nvGrpSpPr>
            <p:grpSpPr bwMode="auto">
              <a:xfrm rot="5400000">
                <a:off x="-254017" y="5467067"/>
                <a:ext cx="152400" cy="122115"/>
                <a:chOff x="7983415" y="6582508"/>
                <a:chExt cx="152400" cy="486507"/>
              </a:xfrm>
            </p:grpSpPr>
            <p:cxnSp>
              <p:nvCxnSpPr>
                <p:cNvPr id="124" name="Straight Connector 123"/>
                <p:cNvCxnSpPr/>
                <p:nvPr userDrawn="1"/>
              </p:nvCxnSpPr>
              <p:spPr>
                <a:xfrm>
                  <a:off x="8101452"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userDrawn="1"/>
              </p:nvCxnSpPr>
              <p:spPr>
                <a:xfrm>
                  <a:off x="7949071"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84"/>
              <p:cNvGrpSpPr>
                <a:grpSpLocks/>
              </p:cNvGrpSpPr>
              <p:nvPr userDrawn="1"/>
            </p:nvGrpSpPr>
            <p:grpSpPr bwMode="auto">
              <a:xfrm rot="5400000">
                <a:off x="-254017" y="4993425"/>
                <a:ext cx="152400" cy="122115"/>
                <a:chOff x="7983415" y="6582508"/>
                <a:chExt cx="152400" cy="486507"/>
              </a:xfrm>
            </p:grpSpPr>
            <p:cxnSp>
              <p:nvCxnSpPr>
                <p:cNvPr id="122" name="Straight Connector 121"/>
                <p:cNvCxnSpPr/>
                <p:nvPr userDrawn="1"/>
              </p:nvCxnSpPr>
              <p:spPr>
                <a:xfrm>
                  <a:off x="8117950"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userDrawn="1"/>
              </p:nvCxnSpPr>
              <p:spPr>
                <a:xfrm>
                  <a:off x="7965569"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85"/>
              <p:cNvGrpSpPr>
                <a:grpSpLocks/>
              </p:cNvGrpSpPr>
              <p:nvPr userDrawn="1"/>
            </p:nvGrpSpPr>
            <p:grpSpPr bwMode="auto">
              <a:xfrm rot="5400000">
                <a:off x="-254017" y="4519783"/>
                <a:ext cx="152400" cy="122115"/>
                <a:chOff x="7983415" y="6582508"/>
                <a:chExt cx="152400" cy="486507"/>
              </a:xfrm>
            </p:grpSpPr>
            <p:cxnSp>
              <p:nvCxnSpPr>
                <p:cNvPr id="120" name="Straight Connector 119"/>
                <p:cNvCxnSpPr/>
                <p:nvPr userDrawn="1"/>
              </p:nvCxnSpPr>
              <p:spPr>
                <a:xfrm>
                  <a:off x="8118575"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userDrawn="1"/>
              </p:nvCxnSpPr>
              <p:spPr>
                <a:xfrm>
                  <a:off x="7966194"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8" name="Group 86"/>
              <p:cNvGrpSpPr>
                <a:grpSpLocks/>
              </p:cNvGrpSpPr>
              <p:nvPr userDrawn="1"/>
            </p:nvGrpSpPr>
            <p:grpSpPr bwMode="auto">
              <a:xfrm rot="5400000">
                <a:off x="-254017" y="4046141"/>
                <a:ext cx="152400" cy="122115"/>
                <a:chOff x="7983415" y="6582508"/>
                <a:chExt cx="152400" cy="486507"/>
              </a:xfrm>
            </p:grpSpPr>
            <p:cxnSp>
              <p:nvCxnSpPr>
                <p:cNvPr id="118" name="Straight Connector 117"/>
                <p:cNvCxnSpPr/>
                <p:nvPr userDrawn="1"/>
              </p:nvCxnSpPr>
              <p:spPr>
                <a:xfrm>
                  <a:off x="8117612"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userDrawn="1"/>
              </p:nvCxnSpPr>
              <p:spPr>
                <a:xfrm>
                  <a:off x="7965231"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9" name="Group 87"/>
              <p:cNvGrpSpPr>
                <a:grpSpLocks/>
              </p:cNvGrpSpPr>
              <p:nvPr userDrawn="1"/>
            </p:nvGrpSpPr>
            <p:grpSpPr bwMode="auto">
              <a:xfrm rot="5400000">
                <a:off x="-254017" y="3572499"/>
                <a:ext cx="152400" cy="122115"/>
                <a:chOff x="7983415" y="6582508"/>
                <a:chExt cx="152400" cy="486507"/>
              </a:xfrm>
            </p:grpSpPr>
            <p:cxnSp>
              <p:nvCxnSpPr>
                <p:cNvPr id="116" name="Straight Connector 115"/>
                <p:cNvCxnSpPr/>
                <p:nvPr userDrawn="1"/>
              </p:nvCxnSpPr>
              <p:spPr>
                <a:xfrm>
                  <a:off x="8118237"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userDrawn="1"/>
              </p:nvCxnSpPr>
              <p:spPr>
                <a:xfrm>
                  <a:off x="7965856"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0" name="Group 88"/>
              <p:cNvGrpSpPr>
                <a:grpSpLocks/>
              </p:cNvGrpSpPr>
              <p:nvPr userDrawn="1"/>
            </p:nvGrpSpPr>
            <p:grpSpPr bwMode="auto">
              <a:xfrm rot="5400000">
                <a:off x="-254017" y="3098857"/>
                <a:ext cx="152400" cy="122115"/>
                <a:chOff x="7983415" y="6582508"/>
                <a:chExt cx="152400" cy="486507"/>
              </a:xfrm>
            </p:grpSpPr>
            <p:cxnSp>
              <p:nvCxnSpPr>
                <p:cNvPr id="114" name="Straight Connector 113"/>
                <p:cNvCxnSpPr/>
                <p:nvPr userDrawn="1"/>
              </p:nvCxnSpPr>
              <p:spPr>
                <a:xfrm>
                  <a:off x="8118862"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userDrawn="1"/>
              </p:nvCxnSpPr>
              <p:spPr>
                <a:xfrm>
                  <a:off x="7966481"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1" name="Group 89"/>
              <p:cNvGrpSpPr>
                <a:grpSpLocks/>
              </p:cNvGrpSpPr>
              <p:nvPr userDrawn="1"/>
            </p:nvGrpSpPr>
            <p:grpSpPr bwMode="auto">
              <a:xfrm rot="5400000">
                <a:off x="-254017" y="2625215"/>
                <a:ext cx="152400" cy="122115"/>
                <a:chOff x="7983415" y="6582508"/>
                <a:chExt cx="152400" cy="486507"/>
              </a:xfrm>
            </p:grpSpPr>
            <p:cxnSp>
              <p:nvCxnSpPr>
                <p:cNvPr id="112" name="Straight Connector 111"/>
                <p:cNvCxnSpPr/>
                <p:nvPr userDrawn="1"/>
              </p:nvCxnSpPr>
              <p:spPr>
                <a:xfrm>
                  <a:off x="8117900"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userDrawn="1"/>
              </p:nvCxnSpPr>
              <p:spPr>
                <a:xfrm>
                  <a:off x="7965519"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2" name="Group 90"/>
              <p:cNvGrpSpPr>
                <a:grpSpLocks/>
              </p:cNvGrpSpPr>
              <p:nvPr userDrawn="1"/>
            </p:nvGrpSpPr>
            <p:grpSpPr bwMode="auto">
              <a:xfrm rot="5400000">
                <a:off x="-254017" y="2151573"/>
                <a:ext cx="152400" cy="122115"/>
                <a:chOff x="7983415" y="6582508"/>
                <a:chExt cx="152400" cy="486507"/>
              </a:xfrm>
            </p:grpSpPr>
            <p:cxnSp>
              <p:nvCxnSpPr>
                <p:cNvPr id="110" name="Straight Connector 109"/>
                <p:cNvCxnSpPr/>
                <p:nvPr userDrawn="1"/>
              </p:nvCxnSpPr>
              <p:spPr>
                <a:xfrm>
                  <a:off x="8118525"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userDrawn="1"/>
              </p:nvCxnSpPr>
              <p:spPr>
                <a:xfrm>
                  <a:off x="7966144"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3" name="Group 91"/>
              <p:cNvGrpSpPr>
                <a:grpSpLocks/>
              </p:cNvGrpSpPr>
              <p:nvPr userDrawn="1"/>
            </p:nvGrpSpPr>
            <p:grpSpPr bwMode="auto">
              <a:xfrm rot="5400000">
                <a:off x="-254017" y="1677931"/>
                <a:ext cx="152400" cy="122115"/>
                <a:chOff x="7983415" y="6582508"/>
                <a:chExt cx="152400" cy="486507"/>
              </a:xfrm>
            </p:grpSpPr>
            <p:cxnSp>
              <p:nvCxnSpPr>
                <p:cNvPr id="108" name="Straight Connector 107"/>
                <p:cNvCxnSpPr/>
                <p:nvPr userDrawn="1"/>
              </p:nvCxnSpPr>
              <p:spPr>
                <a:xfrm>
                  <a:off x="8117562"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userDrawn="1"/>
              </p:nvCxnSpPr>
              <p:spPr>
                <a:xfrm>
                  <a:off x="7965181"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4" name="Group 92"/>
              <p:cNvGrpSpPr>
                <a:grpSpLocks/>
              </p:cNvGrpSpPr>
              <p:nvPr userDrawn="1"/>
            </p:nvGrpSpPr>
            <p:grpSpPr bwMode="auto">
              <a:xfrm rot="5400000">
                <a:off x="-254017" y="997340"/>
                <a:ext cx="152400" cy="122115"/>
                <a:chOff x="7983415" y="6582508"/>
                <a:chExt cx="152400" cy="486507"/>
              </a:xfrm>
            </p:grpSpPr>
            <p:cxnSp>
              <p:nvCxnSpPr>
                <p:cNvPr id="106" name="Straight Connector 105"/>
                <p:cNvCxnSpPr/>
                <p:nvPr userDrawn="1"/>
              </p:nvCxnSpPr>
              <p:spPr>
                <a:xfrm>
                  <a:off x="8118786"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userDrawn="1"/>
              </p:nvCxnSpPr>
              <p:spPr>
                <a:xfrm>
                  <a:off x="7966405"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105" name="Straight Connector 104"/>
              <p:cNvCxnSpPr/>
              <p:nvPr userDrawn="1"/>
            </p:nvCxnSpPr>
            <p:spPr>
              <a:xfrm rot="5400000">
                <a:off x="-177752" y="6337412"/>
                <a:ext cx="0" cy="12224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8"/>
            <p:cNvGrpSpPr>
              <a:grpSpLocks/>
            </p:cNvGrpSpPr>
            <p:nvPr userDrawn="1"/>
          </p:nvGrpSpPr>
          <p:grpSpPr bwMode="auto">
            <a:xfrm>
              <a:off x="9166483" y="454007"/>
              <a:ext cx="122115" cy="5945205"/>
              <a:chOff x="-238875" y="454007"/>
              <a:chExt cx="122115" cy="5945205"/>
            </a:xfrm>
          </p:grpSpPr>
          <p:cxnSp>
            <p:nvCxnSpPr>
              <p:cNvPr id="58" name="Straight Connector 57"/>
              <p:cNvCxnSpPr/>
              <p:nvPr userDrawn="1"/>
            </p:nvCxnSpPr>
            <p:spPr>
              <a:xfrm rot="5400000">
                <a:off x="-177883" y="392952"/>
                <a:ext cx="0" cy="12224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59" name="Group 47"/>
              <p:cNvGrpSpPr>
                <a:grpSpLocks/>
              </p:cNvGrpSpPr>
              <p:nvPr userDrawn="1"/>
            </p:nvGrpSpPr>
            <p:grpSpPr bwMode="auto">
              <a:xfrm rot="5400000">
                <a:off x="-254017" y="5940709"/>
                <a:ext cx="152400" cy="122115"/>
                <a:chOff x="7983415" y="6582508"/>
                <a:chExt cx="152400" cy="486507"/>
              </a:xfrm>
            </p:grpSpPr>
            <p:cxnSp>
              <p:nvCxnSpPr>
                <p:cNvPr id="91" name="Straight Connector 90"/>
                <p:cNvCxnSpPr/>
                <p:nvPr userDrawn="1"/>
              </p:nvCxnSpPr>
              <p:spPr>
                <a:xfrm>
                  <a:off x="8135748"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userDrawn="1"/>
              </p:nvCxnSpPr>
              <p:spPr>
                <a:xfrm>
                  <a:off x="7983367"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0" name="Group 48"/>
              <p:cNvGrpSpPr>
                <a:grpSpLocks/>
              </p:cNvGrpSpPr>
              <p:nvPr userDrawn="1"/>
            </p:nvGrpSpPr>
            <p:grpSpPr bwMode="auto">
              <a:xfrm rot="5400000">
                <a:off x="-254017" y="5467067"/>
                <a:ext cx="152400" cy="122115"/>
                <a:chOff x="7983415" y="6582508"/>
                <a:chExt cx="152400" cy="486507"/>
              </a:xfrm>
            </p:grpSpPr>
            <p:cxnSp>
              <p:nvCxnSpPr>
                <p:cNvPr id="89" name="Straight Connector 88"/>
                <p:cNvCxnSpPr/>
                <p:nvPr userDrawn="1"/>
              </p:nvCxnSpPr>
              <p:spPr>
                <a:xfrm>
                  <a:off x="8118912"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userDrawn="1"/>
              </p:nvCxnSpPr>
              <p:spPr>
                <a:xfrm>
                  <a:off x="7966531"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1" name="Group 49"/>
              <p:cNvGrpSpPr>
                <a:grpSpLocks/>
              </p:cNvGrpSpPr>
              <p:nvPr userDrawn="1"/>
            </p:nvGrpSpPr>
            <p:grpSpPr bwMode="auto">
              <a:xfrm rot="5400000">
                <a:off x="-254017" y="4993425"/>
                <a:ext cx="152400" cy="122115"/>
                <a:chOff x="7983415" y="6582508"/>
                <a:chExt cx="152400" cy="486507"/>
              </a:xfrm>
            </p:grpSpPr>
            <p:cxnSp>
              <p:nvCxnSpPr>
                <p:cNvPr id="87" name="Straight Connector 86"/>
                <p:cNvCxnSpPr/>
                <p:nvPr userDrawn="1"/>
              </p:nvCxnSpPr>
              <p:spPr>
                <a:xfrm>
                  <a:off x="8135410"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userDrawn="1"/>
              </p:nvCxnSpPr>
              <p:spPr>
                <a:xfrm>
                  <a:off x="7983029"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2" name="Group 50"/>
              <p:cNvGrpSpPr>
                <a:grpSpLocks/>
              </p:cNvGrpSpPr>
              <p:nvPr userDrawn="1"/>
            </p:nvGrpSpPr>
            <p:grpSpPr bwMode="auto">
              <a:xfrm rot="5400000">
                <a:off x="-254017" y="4519783"/>
                <a:ext cx="152400" cy="122115"/>
                <a:chOff x="7983415" y="6582508"/>
                <a:chExt cx="152400" cy="486507"/>
              </a:xfrm>
            </p:grpSpPr>
            <p:cxnSp>
              <p:nvCxnSpPr>
                <p:cNvPr id="85" name="Straight Connector 84"/>
                <p:cNvCxnSpPr/>
                <p:nvPr userDrawn="1"/>
              </p:nvCxnSpPr>
              <p:spPr>
                <a:xfrm>
                  <a:off x="8136035"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userDrawn="1"/>
              </p:nvCxnSpPr>
              <p:spPr>
                <a:xfrm>
                  <a:off x="7983654"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3" name="Group 51"/>
              <p:cNvGrpSpPr>
                <a:grpSpLocks/>
              </p:cNvGrpSpPr>
              <p:nvPr userDrawn="1"/>
            </p:nvGrpSpPr>
            <p:grpSpPr bwMode="auto">
              <a:xfrm rot="5400000">
                <a:off x="-254017" y="4046141"/>
                <a:ext cx="152400" cy="122115"/>
                <a:chOff x="7983415" y="6582508"/>
                <a:chExt cx="152400" cy="486507"/>
              </a:xfrm>
            </p:grpSpPr>
            <p:cxnSp>
              <p:nvCxnSpPr>
                <p:cNvPr id="83" name="Straight Connector 82"/>
                <p:cNvCxnSpPr/>
                <p:nvPr userDrawn="1"/>
              </p:nvCxnSpPr>
              <p:spPr>
                <a:xfrm>
                  <a:off x="8135073"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userDrawn="1"/>
              </p:nvCxnSpPr>
              <p:spPr>
                <a:xfrm>
                  <a:off x="7982692"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4" name="Group 52"/>
              <p:cNvGrpSpPr>
                <a:grpSpLocks/>
              </p:cNvGrpSpPr>
              <p:nvPr userDrawn="1"/>
            </p:nvGrpSpPr>
            <p:grpSpPr bwMode="auto">
              <a:xfrm rot="5400000">
                <a:off x="-254017" y="3572499"/>
                <a:ext cx="152400" cy="122115"/>
                <a:chOff x="7983415" y="6582508"/>
                <a:chExt cx="152400" cy="486507"/>
              </a:xfrm>
            </p:grpSpPr>
            <p:cxnSp>
              <p:nvCxnSpPr>
                <p:cNvPr id="81" name="Straight Connector 80"/>
                <p:cNvCxnSpPr/>
                <p:nvPr userDrawn="1"/>
              </p:nvCxnSpPr>
              <p:spPr>
                <a:xfrm>
                  <a:off x="8135698"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7983317"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5" name="Group 53"/>
              <p:cNvGrpSpPr>
                <a:grpSpLocks/>
              </p:cNvGrpSpPr>
              <p:nvPr userDrawn="1"/>
            </p:nvGrpSpPr>
            <p:grpSpPr bwMode="auto">
              <a:xfrm rot="5400000">
                <a:off x="-254017" y="3098857"/>
                <a:ext cx="152400" cy="122115"/>
                <a:chOff x="7983415" y="6582508"/>
                <a:chExt cx="152400" cy="486507"/>
              </a:xfrm>
            </p:grpSpPr>
            <p:cxnSp>
              <p:nvCxnSpPr>
                <p:cNvPr id="79" name="Straight Connector 78"/>
                <p:cNvCxnSpPr/>
                <p:nvPr userDrawn="1"/>
              </p:nvCxnSpPr>
              <p:spPr>
                <a:xfrm>
                  <a:off x="8136323"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7983942"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6" name="Group 54"/>
              <p:cNvGrpSpPr>
                <a:grpSpLocks/>
              </p:cNvGrpSpPr>
              <p:nvPr userDrawn="1"/>
            </p:nvGrpSpPr>
            <p:grpSpPr bwMode="auto">
              <a:xfrm rot="5400000">
                <a:off x="-254017" y="2625215"/>
                <a:ext cx="152400" cy="122115"/>
                <a:chOff x="7983415" y="6582508"/>
                <a:chExt cx="152400" cy="486507"/>
              </a:xfrm>
            </p:grpSpPr>
            <p:cxnSp>
              <p:nvCxnSpPr>
                <p:cNvPr id="77" name="Straight Connector 76"/>
                <p:cNvCxnSpPr/>
                <p:nvPr userDrawn="1"/>
              </p:nvCxnSpPr>
              <p:spPr>
                <a:xfrm>
                  <a:off x="8135360"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7982979"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7" name="Group 55"/>
              <p:cNvGrpSpPr>
                <a:grpSpLocks/>
              </p:cNvGrpSpPr>
              <p:nvPr userDrawn="1"/>
            </p:nvGrpSpPr>
            <p:grpSpPr bwMode="auto">
              <a:xfrm rot="5400000">
                <a:off x="-254017" y="2151573"/>
                <a:ext cx="152400" cy="122115"/>
                <a:chOff x="7983415" y="6582508"/>
                <a:chExt cx="152400" cy="486507"/>
              </a:xfrm>
            </p:grpSpPr>
            <p:cxnSp>
              <p:nvCxnSpPr>
                <p:cNvPr id="75" name="Straight Connector 74"/>
                <p:cNvCxnSpPr/>
                <p:nvPr userDrawn="1"/>
              </p:nvCxnSpPr>
              <p:spPr>
                <a:xfrm>
                  <a:off x="8135985"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7983604"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8" name="Group 56"/>
              <p:cNvGrpSpPr>
                <a:grpSpLocks/>
              </p:cNvGrpSpPr>
              <p:nvPr userDrawn="1"/>
            </p:nvGrpSpPr>
            <p:grpSpPr bwMode="auto">
              <a:xfrm rot="5400000">
                <a:off x="-254017" y="1677931"/>
                <a:ext cx="152400" cy="122115"/>
                <a:chOff x="7983415" y="6582508"/>
                <a:chExt cx="152400" cy="486507"/>
              </a:xfrm>
            </p:grpSpPr>
            <p:cxnSp>
              <p:nvCxnSpPr>
                <p:cNvPr id="73" name="Straight Connector 72"/>
                <p:cNvCxnSpPr/>
                <p:nvPr userDrawn="1"/>
              </p:nvCxnSpPr>
              <p:spPr>
                <a:xfrm>
                  <a:off x="8135023"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7982642"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9" name="Group 57"/>
              <p:cNvGrpSpPr>
                <a:grpSpLocks/>
              </p:cNvGrpSpPr>
              <p:nvPr userDrawn="1"/>
            </p:nvGrpSpPr>
            <p:grpSpPr bwMode="auto">
              <a:xfrm rot="5400000">
                <a:off x="-254017" y="997340"/>
                <a:ext cx="152400" cy="122115"/>
                <a:chOff x="7983415" y="6582508"/>
                <a:chExt cx="152400" cy="486507"/>
              </a:xfrm>
            </p:grpSpPr>
            <p:cxnSp>
              <p:nvCxnSpPr>
                <p:cNvPr id="71" name="Straight Connector 70"/>
                <p:cNvCxnSpPr/>
                <p:nvPr userDrawn="1"/>
              </p:nvCxnSpPr>
              <p:spPr>
                <a:xfrm>
                  <a:off x="8136247"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7983866"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70" name="Straight Connector 69"/>
              <p:cNvCxnSpPr/>
              <p:nvPr userDrawn="1"/>
            </p:nvCxnSpPr>
            <p:spPr>
              <a:xfrm rot="5400000">
                <a:off x="-177883" y="6337412"/>
                <a:ext cx="0" cy="12224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10"/>
            <p:cNvGrpSpPr>
              <a:grpSpLocks/>
            </p:cNvGrpSpPr>
            <p:nvPr userDrawn="1"/>
          </p:nvGrpSpPr>
          <p:grpSpPr bwMode="auto">
            <a:xfrm>
              <a:off x="457731" y="-141165"/>
              <a:ext cx="8226688" cy="122115"/>
              <a:chOff x="457731" y="6582508"/>
              <a:chExt cx="8226688" cy="486507"/>
            </a:xfrm>
          </p:grpSpPr>
          <p:cxnSp>
            <p:nvCxnSpPr>
              <p:cNvPr id="23" name="Straight Connector 22"/>
              <p:cNvCxnSpPr/>
              <p:nvPr userDrawn="1"/>
            </p:nvCxnSpPr>
            <p:spPr>
              <a:xfrm>
                <a:off x="458318"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8683719"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5" name="Group 13"/>
              <p:cNvGrpSpPr>
                <a:grpSpLocks/>
              </p:cNvGrpSpPr>
              <p:nvPr userDrawn="1"/>
            </p:nvGrpSpPr>
            <p:grpSpPr bwMode="auto">
              <a:xfrm>
                <a:off x="7986158" y="6582508"/>
                <a:ext cx="152400" cy="486507"/>
                <a:chOff x="7983415" y="6582508"/>
                <a:chExt cx="152400" cy="486507"/>
              </a:xfrm>
            </p:grpSpPr>
            <p:cxnSp>
              <p:nvCxnSpPr>
                <p:cNvPr id="56" name="Straight Connector 55"/>
                <p:cNvCxnSpPr/>
                <p:nvPr userDrawn="1"/>
              </p:nvCxnSpPr>
              <p:spPr>
                <a:xfrm>
                  <a:off x="8118962"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userDrawn="1"/>
              </p:nvCxnSpPr>
              <p:spPr>
                <a:xfrm>
                  <a:off x="7966552"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 name="Group 14"/>
              <p:cNvGrpSpPr>
                <a:grpSpLocks/>
              </p:cNvGrpSpPr>
              <p:nvPr userDrawn="1"/>
            </p:nvGrpSpPr>
            <p:grpSpPr bwMode="auto">
              <a:xfrm>
                <a:off x="7287901" y="6582508"/>
                <a:ext cx="152400" cy="486507"/>
                <a:chOff x="7983415" y="6582508"/>
                <a:chExt cx="152400" cy="486507"/>
              </a:xfrm>
            </p:grpSpPr>
            <p:cxnSp>
              <p:nvCxnSpPr>
                <p:cNvPr id="54" name="Straight Connector 53"/>
                <p:cNvCxnSpPr/>
                <p:nvPr userDrawn="1"/>
              </p:nvCxnSpPr>
              <p:spPr>
                <a:xfrm>
                  <a:off x="8118671"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userDrawn="1"/>
              </p:nvCxnSpPr>
              <p:spPr>
                <a:xfrm>
                  <a:off x="7983725"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 name="Group 15"/>
              <p:cNvGrpSpPr>
                <a:grpSpLocks/>
              </p:cNvGrpSpPr>
              <p:nvPr userDrawn="1"/>
            </p:nvGrpSpPr>
            <p:grpSpPr bwMode="auto">
              <a:xfrm>
                <a:off x="6589644" y="6582508"/>
                <a:ext cx="152400" cy="486507"/>
                <a:chOff x="7983415" y="6582508"/>
                <a:chExt cx="152400" cy="486507"/>
              </a:xfrm>
            </p:grpSpPr>
            <p:cxnSp>
              <p:nvCxnSpPr>
                <p:cNvPr id="52" name="Straight Connector 51"/>
                <p:cNvCxnSpPr/>
                <p:nvPr userDrawn="1"/>
              </p:nvCxnSpPr>
              <p:spPr>
                <a:xfrm>
                  <a:off x="8135844"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a:xfrm>
                  <a:off x="7983434"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 name="Group 16"/>
              <p:cNvGrpSpPr>
                <a:grpSpLocks/>
              </p:cNvGrpSpPr>
              <p:nvPr userDrawn="1"/>
            </p:nvGrpSpPr>
            <p:grpSpPr bwMode="auto">
              <a:xfrm>
                <a:off x="5891387" y="6582508"/>
                <a:ext cx="152400" cy="486507"/>
                <a:chOff x="7983415" y="6582508"/>
                <a:chExt cx="152400" cy="486507"/>
              </a:xfrm>
            </p:grpSpPr>
            <p:cxnSp>
              <p:nvCxnSpPr>
                <p:cNvPr id="50" name="Straight Connector 49"/>
                <p:cNvCxnSpPr/>
                <p:nvPr userDrawn="1"/>
              </p:nvCxnSpPr>
              <p:spPr>
                <a:xfrm>
                  <a:off x="8135554"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a:xfrm>
                  <a:off x="7983144"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 name="Group 17"/>
              <p:cNvGrpSpPr>
                <a:grpSpLocks/>
              </p:cNvGrpSpPr>
              <p:nvPr userDrawn="1"/>
            </p:nvGrpSpPr>
            <p:grpSpPr bwMode="auto">
              <a:xfrm>
                <a:off x="5193130" y="6582508"/>
                <a:ext cx="152400" cy="486507"/>
                <a:chOff x="7983415" y="6582508"/>
                <a:chExt cx="152400" cy="486507"/>
              </a:xfrm>
            </p:grpSpPr>
            <p:cxnSp>
              <p:nvCxnSpPr>
                <p:cNvPr id="48" name="Straight Connector 47"/>
                <p:cNvCxnSpPr/>
                <p:nvPr userDrawn="1"/>
              </p:nvCxnSpPr>
              <p:spPr>
                <a:xfrm>
                  <a:off x="8135263"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a:xfrm>
                  <a:off x="7982853"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0" name="Group 18"/>
              <p:cNvGrpSpPr>
                <a:grpSpLocks/>
              </p:cNvGrpSpPr>
              <p:nvPr userDrawn="1"/>
            </p:nvGrpSpPr>
            <p:grpSpPr bwMode="auto">
              <a:xfrm>
                <a:off x="4494873" y="6582508"/>
                <a:ext cx="152400" cy="486507"/>
                <a:chOff x="7983415" y="6582508"/>
                <a:chExt cx="152400" cy="486507"/>
              </a:xfrm>
            </p:grpSpPr>
            <p:cxnSp>
              <p:nvCxnSpPr>
                <p:cNvPr id="46" name="Straight Connector 45"/>
                <p:cNvCxnSpPr/>
                <p:nvPr userDrawn="1"/>
              </p:nvCxnSpPr>
              <p:spPr>
                <a:xfrm>
                  <a:off x="8130209"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7984149"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1" name="Group 19"/>
              <p:cNvGrpSpPr>
                <a:grpSpLocks/>
              </p:cNvGrpSpPr>
              <p:nvPr userDrawn="1"/>
            </p:nvGrpSpPr>
            <p:grpSpPr bwMode="auto">
              <a:xfrm>
                <a:off x="3796616" y="6582508"/>
                <a:ext cx="152400" cy="486507"/>
                <a:chOff x="7983415" y="6582508"/>
                <a:chExt cx="152400" cy="486507"/>
              </a:xfrm>
            </p:grpSpPr>
            <p:cxnSp>
              <p:nvCxnSpPr>
                <p:cNvPr id="44" name="Straight Connector 43"/>
                <p:cNvCxnSpPr/>
                <p:nvPr userDrawn="1"/>
              </p:nvCxnSpPr>
              <p:spPr>
                <a:xfrm>
                  <a:off x="8136268"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7983858"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2" name="Group 20"/>
              <p:cNvGrpSpPr>
                <a:grpSpLocks/>
              </p:cNvGrpSpPr>
              <p:nvPr userDrawn="1"/>
            </p:nvGrpSpPr>
            <p:grpSpPr bwMode="auto">
              <a:xfrm>
                <a:off x="3098359" y="6582508"/>
                <a:ext cx="152400" cy="486507"/>
                <a:chOff x="7983415" y="6582508"/>
                <a:chExt cx="152400" cy="486507"/>
              </a:xfrm>
            </p:grpSpPr>
            <p:cxnSp>
              <p:nvCxnSpPr>
                <p:cNvPr id="42" name="Straight Connector 41"/>
                <p:cNvCxnSpPr/>
                <p:nvPr userDrawn="1"/>
              </p:nvCxnSpPr>
              <p:spPr>
                <a:xfrm>
                  <a:off x="8135977"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7983567"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3" name="Group 21"/>
              <p:cNvGrpSpPr>
                <a:grpSpLocks/>
              </p:cNvGrpSpPr>
              <p:nvPr userDrawn="1"/>
            </p:nvGrpSpPr>
            <p:grpSpPr bwMode="auto">
              <a:xfrm>
                <a:off x="2400102" y="6582508"/>
                <a:ext cx="152400" cy="486507"/>
                <a:chOff x="7983415" y="6582508"/>
                <a:chExt cx="152400" cy="486507"/>
              </a:xfrm>
            </p:grpSpPr>
            <p:cxnSp>
              <p:nvCxnSpPr>
                <p:cNvPr id="40" name="Straight Connector 39"/>
                <p:cNvCxnSpPr/>
                <p:nvPr userDrawn="1"/>
              </p:nvCxnSpPr>
              <p:spPr>
                <a:xfrm>
                  <a:off x="8135686"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7983276"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4" name="Group 22"/>
              <p:cNvGrpSpPr>
                <a:grpSpLocks/>
              </p:cNvGrpSpPr>
              <p:nvPr userDrawn="1"/>
            </p:nvGrpSpPr>
            <p:grpSpPr bwMode="auto">
              <a:xfrm>
                <a:off x="1701845" y="6582508"/>
                <a:ext cx="152400" cy="486507"/>
                <a:chOff x="7983415" y="6582508"/>
                <a:chExt cx="152400" cy="486507"/>
              </a:xfrm>
            </p:grpSpPr>
            <p:cxnSp>
              <p:nvCxnSpPr>
                <p:cNvPr id="38" name="Straight Connector 37"/>
                <p:cNvCxnSpPr/>
                <p:nvPr userDrawn="1"/>
              </p:nvCxnSpPr>
              <p:spPr>
                <a:xfrm>
                  <a:off x="8135395"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8000449"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5" name="Group 23"/>
              <p:cNvGrpSpPr>
                <a:grpSpLocks/>
              </p:cNvGrpSpPr>
              <p:nvPr userDrawn="1"/>
            </p:nvGrpSpPr>
            <p:grpSpPr bwMode="auto">
              <a:xfrm>
                <a:off x="1003588" y="6582508"/>
                <a:ext cx="152400" cy="486507"/>
                <a:chOff x="7983415" y="6582508"/>
                <a:chExt cx="152400" cy="486507"/>
              </a:xfrm>
            </p:grpSpPr>
            <p:cxnSp>
              <p:nvCxnSpPr>
                <p:cNvPr id="36" name="Straight Connector 35"/>
                <p:cNvCxnSpPr/>
                <p:nvPr userDrawn="1"/>
              </p:nvCxnSpPr>
              <p:spPr>
                <a:xfrm>
                  <a:off x="8152568"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8000158"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cxnSp>
        <p:nvCxnSpPr>
          <p:cNvPr id="163" name="Straight Connector 162"/>
          <p:cNvCxnSpPr/>
          <p:nvPr userDrawn="1"/>
        </p:nvCxnSpPr>
        <p:spPr>
          <a:xfrm>
            <a:off x="734061" y="3131820"/>
            <a:ext cx="243585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userDrawn="1"/>
        </p:nvCxnSpPr>
        <p:spPr>
          <a:xfrm>
            <a:off x="3416301" y="3131820"/>
            <a:ext cx="2435859"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userDrawn="1"/>
        </p:nvCxnSpPr>
        <p:spPr>
          <a:xfrm>
            <a:off x="6118862" y="3131820"/>
            <a:ext cx="243332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userDrawn="1"/>
        </p:nvCxnSpPr>
        <p:spPr>
          <a:xfrm>
            <a:off x="8778241" y="3131820"/>
            <a:ext cx="2435861"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userDrawn="1"/>
        </p:nvCxnSpPr>
        <p:spPr>
          <a:xfrm>
            <a:off x="11460481" y="3131820"/>
            <a:ext cx="243586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732372" y="4457701"/>
            <a:ext cx="2437467" cy="3221353"/>
          </a:xfrm>
          <a:solidFill>
            <a:schemeClr val="tx2"/>
          </a:solidFill>
        </p:spPr>
        <p:txBody>
          <a:bodyPr lIns="130622" tIns="130622" rIns="130622" bIns="130622">
            <a:noAutofit/>
          </a:bodyPr>
          <a:lstStyle>
            <a:lvl1pPr marL="244916" indent="-244916">
              <a:lnSpc>
                <a:spcPct val="95000"/>
              </a:lnSpc>
              <a:spcBef>
                <a:spcPts val="857"/>
              </a:spcBef>
              <a:spcAft>
                <a:spcPts val="857"/>
              </a:spcAft>
              <a:buFont typeface="Arial" panose="020B0604020202020204" pitchFamily="34" charset="0"/>
              <a:buChar char="+"/>
              <a:defRPr sz="1600" i="1">
                <a:solidFill>
                  <a:schemeClr val="bg1"/>
                </a:solidFill>
                <a:latin typeface="Calibri" panose="020F0502020204030204" pitchFamily="34" charset="0"/>
              </a:defRPr>
            </a:lvl1pPr>
            <a:lvl2pPr marL="244916" indent="-244916">
              <a:lnSpc>
                <a:spcPct val="95000"/>
              </a:lnSpc>
              <a:spcBef>
                <a:spcPts val="857"/>
              </a:spcBef>
              <a:spcAft>
                <a:spcPts val="857"/>
              </a:spcAft>
              <a:buFont typeface="Arial" panose="020B0604020202020204" pitchFamily="34" charset="0"/>
              <a:buChar char="+"/>
              <a:defRPr sz="1600" i="1">
                <a:solidFill>
                  <a:schemeClr val="bg1"/>
                </a:solidFill>
                <a:latin typeface="Calibri" panose="020F0502020204030204" pitchFamily="34" charset="0"/>
              </a:defRPr>
            </a:lvl2pPr>
            <a:lvl3pPr marL="244916" indent="-244916">
              <a:lnSpc>
                <a:spcPct val="95000"/>
              </a:lnSpc>
              <a:spcBef>
                <a:spcPts val="857"/>
              </a:spcBef>
              <a:spcAft>
                <a:spcPts val="857"/>
              </a:spcAft>
              <a:buFont typeface="Arial" panose="020B0604020202020204" pitchFamily="34" charset="0"/>
              <a:buChar char="+"/>
              <a:defRPr sz="1600" i="1">
                <a:solidFill>
                  <a:schemeClr val="bg1"/>
                </a:solidFill>
                <a:latin typeface="Calibri" panose="020F0502020204030204" pitchFamily="34" charset="0"/>
              </a:defRPr>
            </a:lvl3pPr>
            <a:lvl4pPr marL="244916" indent="-244916">
              <a:lnSpc>
                <a:spcPct val="95000"/>
              </a:lnSpc>
              <a:spcBef>
                <a:spcPts val="857"/>
              </a:spcBef>
              <a:spcAft>
                <a:spcPts val="857"/>
              </a:spcAft>
              <a:buFont typeface="Arial" panose="020B0604020202020204" pitchFamily="34" charset="0"/>
              <a:buChar char="+"/>
              <a:defRPr sz="1600" i="1">
                <a:solidFill>
                  <a:schemeClr val="bg1"/>
                </a:solidFill>
                <a:latin typeface="Calibri" panose="020F0502020204030204" pitchFamily="34" charset="0"/>
              </a:defRPr>
            </a:lvl4pPr>
            <a:lvl5pPr marL="244916" indent="-244916">
              <a:lnSpc>
                <a:spcPct val="95000"/>
              </a:lnSpc>
              <a:spcBef>
                <a:spcPts val="857"/>
              </a:spcBef>
              <a:spcAft>
                <a:spcPts val="857"/>
              </a:spcAft>
              <a:buFont typeface="Arial" panose="020B0604020202020204" pitchFamily="34" charset="0"/>
              <a:buChar char="+"/>
              <a:defRPr sz="1600" i="1">
                <a:solidFill>
                  <a:schemeClr val="bg1"/>
                </a:solidFill>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9" name="Content Placeholder 2"/>
          <p:cNvSpPr>
            <a:spLocks noGrp="1"/>
          </p:cNvSpPr>
          <p:nvPr>
            <p:ph idx="11"/>
          </p:nvPr>
        </p:nvSpPr>
        <p:spPr>
          <a:xfrm>
            <a:off x="3413681" y="4457701"/>
            <a:ext cx="2437467" cy="3221353"/>
          </a:xfrm>
          <a:solidFill>
            <a:schemeClr val="accent4"/>
          </a:solidFill>
        </p:spPr>
        <p:txBody>
          <a:bodyPr lIns="130622" tIns="130622" rIns="130622" bIns="130622">
            <a:noAutofit/>
          </a:bodyPr>
          <a:lstStyle>
            <a:lvl1pPr marL="244916" indent="-244916">
              <a:lnSpc>
                <a:spcPct val="95000"/>
              </a:lnSpc>
              <a:spcBef>
                <a:spcPts val="857"/>
              </a:spcBef>
              <a:spcAft>
                <a:spcPts val="857"/>
              </a:spcAft>
              <a:buFont typeface="Arial" panose="020B0604020202020204" pitchFamily="34" charset="0"/>
              <a:buChar char="+"/>
              <a:defRPr sz="1600" i="1">
                <a:solidFill>
                  <a:schemeClr val="bg1"/>
                </a:solidFill>
                <a:latin typeface="Calibri" panose="020F0502020204030204" pitchFamily="34" charset="0"/>
              </a:defRPr>
            </a:lvl1pPr>
            <a:lvl2pPr marL="244916" indent="-244916">
              <a:lnSpc>
                <a:spcPct val="95000"/>
              </a:lnSpc>
              <a:spcBef>
                <a:spcPts val="857"/>
              </a:spcBef>
              <a:spcAft>
                <a:spcPts val="857"/>
              </a:spcAft>
              <a:buFont typeface="Arial" panose="020B0604020202020204" pitchFamily="34" charset="0"/>
              <a:buChar char="+"/>
              <a:defRPr sz="1600" i="1">
                <a:solidFill>
                  <a:schemeClr val="bg1"/>
                </a:solidFill>
                <a:latin typeface="Calibri" panose="020F0502020204030204" pitchFamily="34" charset="0"/>
              </a:defRPr>
            </a:lvl2pPr>
            <a:lvl3pPr marL="244916" indent="-244916">
              <a:lnSpc>
                <a:spcPct val="95000"/>
              </a:lnSpc>
              <a:spcBef>
                <a:spcPts val="857"/>
              </a:spcBef>
              <a:spcAft>
                <a:spcPts val="857"/>
              </a:spcAft>
              <a:buFont typeface="Arial" panose="020B0604020202020204" pitchFamily="34" charset="0"/>
              <a:buChar char="+"/>
              <a:defRPr sz="1600" i="1">
                <a:solidFill>
                  <a:schemeClr val="bg1"/>
                </a:solidFill>
                <a:latin typeface="Calibri" panose="020F0502020204030204" pitchFamily="34" charset="0"/>
              </a:defRPr>
            </a:lvl3pPr>
            <a:lvl4pPr marL="244916" indent="-244916">
              <a:lnSpc>
                <a:spcPct val="95000"/>
              </a:lnSpc>
              <a:spcBef>
                <a:spcPts val="857"/>
              </a:spcBef>
              <a:spcAft>
                <a:spcPts val="857"/>
              </a:spcAft>
              <a:buFont typeface="Arial" panose="020B0604020202020204" pitchFamily="34" charset="0"/>
              <a:buChar char="+"/>
              <a:defRPr sz="1600" i="1">
                <a:solidFill>
                  <a:schemeClr val="bg1"/>
                </a:solidFill>
                <a:latin typeface="Calibri" panose="020F0502020204030204" pitchFamily="34" charset="0"/>
              </a:defRPr>
            </a:lvl4pPr>
            <a:lvl5pPr marL="244916" indent="-244916">
              <a:lnSpc>
                <a:spcPct val="95000"/>
              </a:lnSpc>
              <a:spcBef>
                <a:spcPts val="857"/>
              </a:spcBef>
              <a:spcAft>
                <a:spcPts val="857"/>
              </a:spcAft>
              <a:buFont typeface="Arial" panose="020B0604020202020204" pitchFamily="34" charset="0"/>
              <a:buChar char="+"/>
              <a:defRPr sz="1600" i="1">
                <a:solidFill>
                  <a:schemeClr val="bg1"/>
                </a:solidFill>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1" name="Content Placeholder 2"/>
          <p:cNvSpPr>
            <a:spLocks noGrp="1"/>
          </p:cNvSpPr>
          <p:nvPr>
            <p:ph idx="12"/>
          </p:nvPr>
        </p:nvSpPr>
        <p:spPr>
          <a:xfrm>
            <a:off x="6115382" y="4457701"/>
            <a:ext cx="2437467" cy="3221353"/>
          </a:xfrm>
          <a:solidFill>
            <a:schemeClr val="accent2"/>
          </a:solidFill>
        </p:spPr>
        <p:txBody>
          <a:bodyPr lIns="130622" tIns="130622" rIns="130622" bIns="130622">
            <a:noAutofit/>
          </a:bodyPr>
          <a:lstStyle>
            <a:lvl1pPr marL="244916" indent="-244916">
              <a:lnSpc>
                <a:spcPct val="95000"/>
              </a:lnSpc>
              <a:spcBef>
                <a:spcPts val="857"/>
              </a:spcBef>
              <a:spcAft>
                <a:spcPts val="857"/>
              </a:spcAft>
              <a:buFont typeface="Arial" panose="020B0604020202020204" pitchFamily="34" charset="0"/>
              <a:buChar char="+"/>
              <a:defRPr sz="1600" i="1">
                <a:solidFill>
                  <a:schemeClr val="bg1"/>
                </a:solidFill>
                <a:latin typeface="Calibri" panose="020F0502020204030204" pitchFamily="34" charset="0"/>
              </a:defRPr>
            </a:lvl1pPr>
            <a:lvl2pPr marL="244916" indent="-244916">
              <a:lnSpc>
                <a:spcPct val="95000"/>
              </a:lnSpc>
              <a:spcBef>
                <a:spcPts val="857"/>
              </a:spcBef>
              <a:spcAft>
                <a:spcPts val="857"/>
              </a:spcAft>
              <a:buFont typeface="Arial" panose="020B0604020202020204" pitchFamily="34" charset="0"/>
              <a:buChar char="+"/>
              <a:defRPr sz="1600" i="1">
                <a:solidFill>
                  <a:schemeClr val="bg1"/>
                </a:solidFill>
                <a:latin typeface="Calibri" panose="020F0502020204030204" pitchFamily="34" charset="0"/>
              </a:defRPr>
            </a:lvl2pPr>
            <a:lvl3pPr marL="244916" indent="-244916">
              <a:lnSpc>
                <a:spcPct val="95000"/>
              </a:lnSpc>
              <a:spcBef>
                <a:spcPts val="857"/>
              </a:spcBef>
              <a:spcAft>
                <a:spcPts val="857"/>
              </a:spcAft>
              <a:buFont typeface="Arial" panose="020B0604020202020204" pitchFamily="34" charset="0"/>
              <a:buChar char="+"/>
              <a:defRPr sz="1600" i="1">
                <a:solidFill>
                  <a:schemeClr val="bg1"/>
                </a:solidFill>
                <a:latin typeface="Calibri" panose="020F0502020204030204" pitchFamily="34" charset="0"/>
              </a:defRPr>
            </a:lvl3pPr>
            <a:lvl4pPr marL="244916" indent="-244916">
              <a:lnSpc>
                <a:spcPct val="95000"/>
              </a:lnSpc>
              <a:spcBef>
                <a:spcPts val="857"/>
              </a:spcBef>
              <a:spcAft>
                <a:spcPts val="857"/>
              </a:spcAft>
              <a:buFont typeface="Arial" panose="020B0604020202020204" pitchFamily="34" charset="0"/>
              <a:buChar char="+"/>
              <a:defRPr sz="1600" i="1">
                <a:solidFill>
                  <a:schemeClr val="bg1"/>
                </a:solidFill>
                <a:latin typeface="Calibri" panose="020F0502020204030204" pitchFamily="34" charset="0"/>
              </a:defRPr>
            </a:lvl4pPr>
            <a:lvl5pPr marL="244916" indent="-244916">
              <a:lnSpc>
                <a:spcPct val="95000"/>
              </a:lnSpc>
              <a:spcBef>
                <a:spcPts val="857"/>
              </a:spcBef>
              <a:spcAft>
                <a:spcPts val="857"/>
              </a:spcAft>
              <a:buFont typeface="Arial" panose="020B0604020202020204" pitchFamily="34" charset="0"/>
              <a:buChar char="+"/>
              <a:defRPr sz="1600" i="1">
                <a:solidFill>
                  <a:schemeClr val="bg1"/>
                </a:solidFill>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2" name="Content Placeholder 2"/>
          <p:cNvSpPr>
            <a:spLocks noGrp="1"/>
          </p:cNvSpPr>
          <p:nvPr>
            <p:ph idx="13"/>
          </p:nvPr>
        </p:nvSpPr>
        <p:spPr>
          <a:xfrm>
            <a:off x="8776297" y="4457701"/>
            <a:ext cx="2437467" cy="3221353"/>
          </a:xfrm>
          <a:solidFill>
            <a:schemeClr val="accent3"/>
          </a:solidFill>
        </p:spPr>
        <p:txBody>
          <a:bodyPr lIns="130622" tIns="130622" rIns="130622" bIns="130622">
            <a:noAutofit/>
          </a:bodyPr>
          <a:lstStyle>
            <a:lvl1pPr marL="244916" indent="-244916">
              <a:lnSpc>
                <a:spcPct val="95000"/>
              </a:lnSpc>
              <a:spcBef>
                <a:spcPts val="857"/>
              </a:spcBef>
              <a:spcAft>
                <a:spcPts val="857"/>
              </a:spcAft>
              <a:buFont typeface="Arial" panose="020B0604020202020204" pitchFamily="34" charset="0"/>
              <a:buChar char="+"/>
              <a:defRPr sz="1600" i="1">
                <a:solidFill>
                  <a:schemeClr val="bg1"/>
                </a:solidFill>
                <a:latin typeface="Calibri" panose="020F0502020204030204" pitchFamily="34" charset="0"/>
              </a:defRPr>
            </a:lvl1pPr>
            <a:lvl2pPr marL="244916" indent="-244916">
              <a:lnSpc>
                <a:spcPct val="95000"/>
              </a:lnSpc>
              <a:spcBef>
                <a:spcPts val="857"/>
              </a:spcBef>
              <a:spcAft>
                <a:spcPts val="857"/>
              </a:spcAft>
              <a:buFont typeface="Arial" panose="020B0604020202020204" pitchFamily="34" charset="0"/>
              <a:buChar char="+"/>
              <a:defRPr sz="1600" i="1">
                <a:solidFill>
                  <a:schemeClr val="bg1"/>
                </a:solidFill>
                <a:latin typeface="Calibri" panose="020F0502020204030204" pitchFamily="34" charset="0"/>
              </a:defRPr>
            </a:lvl2pPr>
            <a:lvl3pPr marL="244916" indent="-244916">
              <a:lnSpc>
                <a:spcPct val="95000"/>
              </a:lnSpc>
              <a:spcBef>
                <a:spcPts val="857"/>
              </a:spcBef>
              <a:spcAft>
                <a:spcPts val="857"/>
              </a:spcAft>
              <a:buFont typeface="Arial" panose="020B0604020202020204" pitchFamily="34" charset="0"/>
              <a:buChar char="+"/>
              <a:defRPr sz="1600" i="1">
                <a:solidFill>
                  <a:schemeClr val="bg1"/>
                </a:solidFill>
                <a:latin typeface="Calibri" panose="020F0502020204030204" pitchFamily="34" charset="0"/>
              </a:defRPr>
            </a:lvl3pPr>
            <a:lvl4pPr marL="244916" indent="-244916">
              <a:lnSpc>
                <a:spcPct val="95000"/>
              </a:lnSpc>
              <a:spcBef>
                <a:spcPts val="857"/>
              </a:spcBef>
              <a:spcAft>
                <a:spcPts val="857"/>
              </a:spcAft>
              <a:buFont typeface="Arial" panose="020B0604020202020204" pitchFamily="34" charset="0"/>
              <a:buChar char="+"/>
              <a:defRPr sz="1600" i="1">
                <a:solidFill>
                  <a:schemeClr val="bg1"/>
                </a:solidFill>
                <a:latin typeface="Calibri" panose="020F0502020204030204" pitchFamily="34" charset="0"/>
              </a:defRPr>
            </a:lvl4pPr>
            <a:lvl5pPr marL="244916" indent="-244916">
              <a:lnSpc>
                <a:spcPct val="95000"/>
              </a:lnSpc>
              <a:spcBef>
                <a:spcPts val="857"/>
              </a:spcBef>
              <a:spcAft>
                <a:spcPts val="857"/>
              </a:spcAft>
              <a:buFont typeface="Arial" panose="020B0604020202020204" pitchFamily="34" charset="0"/>
              <a:buChar char="+"/>
              <a:defRPr sz="1600" i="1">
                <a:solidFill>
                  <a:schemeClr val="bg1"/>
                </a:solidFill>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3" name="Content Placeholder 2"/>
          <p:cNvSpPr>
            <a:spLocks noGrp="1"/>
          </p:cNvSpPr>
          <p:nvPr>
            <p:ph idx="14"/>
          </p:nvPr>
        </p:nvSpPr>
        <p:spPr>
          <a:xfrm>
            <a:off x="11457604" y="4457701"/>
            <a:ext cx="2437467" cy="3221353"/>
          </a:xfrm>
          <a:solidFill>
            <a:schemeClr val="accent1"/>
          </a:solidFill>
        </p:spPr>
        <p:txBody>
          <a:bodyPr lIns="130622" tIns="130622" rIns="130622" bIns="130622">
            <a:noAutofit/>
          </a:bodyPr>
          <a:lstStyle>
            <a:lvl1pPr marL="244916" indent="-244916">
              <a:lnSpc>
                <a:spcPct val="95000"/>
              </a:lnSpc>
              <a:spcBef>
                <a:spcPts val="857"/>
              </a:spcBef>
              <a:spcAft>
                <a:spcPts val="857"/>
              </a:spcAft>
              <a:buFont typeface="Arial" panose="020B0604020202020204" pitchFamily="34" charset="0"/>
              <a:buChar char="+"/>
              <a:defRPr sz="1600" i="1">
                <a:solidFill>
                  <a:schemeClr val="bg1"/>
                </a:solidFill>
                <a:latin typeface="Calibri" panose="020F0502020204030204" pitchFamily="34" charset="0"/>
              </a:defRPr>
            </a:lvl1pPr>
            <a:lvl2pPr marL="244916" indent="-244916">
              <a:lnSpc>
                <a:spcPct val="95000"/>
              </a:lnSpc>
              <a:spcBef>
                <a:spcPts val="857"/>
              </a:spcBef>
              <a:spcAft>
                <a:spcPts val="857"/>
              </a:spcAft>
              <a:buFont typeface="Arial" panose="020B0604020202020204" pitchFamily="34" charset="0"/>
              <a:buChar char="+"/>
              <a:defRPr sz="1600" i="1">
                <a:solidFill>
                  <a:schemeClr val="bg1"/>
                </a:solidFill>
                <a:latin typeface="Calibri" panose="020F0502020204030204" pitchFamily="34" charset="0"/>
              </a:defRPr>
            </a:lvl2pPr>
            <a:lvl3pPr marL="244916" indent="-244916">
              <a:lnSpc>
                <a:spcPct val="95000"/>
              </a:lnSpc>
              <a:spcBef>
                <a:spcPts val="857"/>
              </a:spcBef>
              <a:spcAft>
                <a:spcPts val="857"/>
              </a:spcAft>
              <a:buFont typeface="Arial" panose="020B0604020202020204" pitchFamily="34" charset="0"/>
              <a:buChar char="+"/>
              <a:defRPr sz="1600" i="1">
                <a:solidFill>
                  <a:schemeClr val="bg1"/>
                </a:solidFill>
                <a:latin typeface="Calibri" panose="020F0502020204030204" pitchFamily="34" charset="0"/>
              </a:defRPr>
            </a:lvl3pPr>
            <a:lvl4pPr marL="244916" indent="-244916">
              <a:lnSpc>
                <a:spcPct val="95000"/>
              </a:lnSpc>
              <a:spcBef>
                <a:spcPts val="857"/>
              </a:spcBef>
              <a:spcAft>
                <a:spcPts val="857"/>
              </a:spcAft>
              <a:buFont typeface="Arial" panose="020B0604020202020204" pitchFamily="34" charset="0"/>
              <a:buChar char="+"/>
              <a:defRPr sz="1600" i="1">
                <a:solidFill>
                  <a:schemeClr val="bg1"/>
                </a:solidFill>
                <a:latin typeface="Calibri" panose="020F0502020204030204" pitchFamily="34" charset="0"/>
              </a:defRPr>
            </a:lvl4pPr>
            <a:lvl5pPr marL="244916" indent="-244916">
              <a:lnSpc>
                <a:spcPct val="95000"/>
              </a:lnSpc>
              <a:spcBef>
                <a:spcPts val="857"/>
              </a:spcBef>
              <a:spcAft>
                <a:spcPts val="857"/>
              </a:spcAft>
              <a:buFont typeface="Arial" panose="020B0604020202020204" pitchFamily="34" charset="0"/>
              <a:buChar char="+"/>
              <a:defRPr sz="1600" i="1">
                <a:solidFill>
                  <a:schemeClr val="bg1"/>
                </a:solidFill>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7"/>
          </p:nvPr>
        </p:nvSpPr>
        <p:spPr>
          <a:xfrm>
            <a:off x="3413760" y="3314968"/>
            <a:ext cx="2438400" cy="1142732"/>
          </a:xfrm>
        </p:spPr>
        <p:txBody>
          <a:bodyPr>
            <a:noAutofit/>
          </a:bodyPr>
          <a:lstStyle>
            <a:lvl1pPr>
              <a:lnSpc>
                <a:spcPct val="95000"/>
              </a:lnSpc>
              <a:spcBef>
                <a:spcPts val="857"/>
              </a:spcBef>
              <a:spcAft>
                <a:spcPts val="0"/>
              </a:spcAft>
              <a:defRPr sz="2600" i="0">
                <a:solidFill>
                  <a:schemeClr val="accent4"/>
                </a:solidFill>
                <a:latin typeface="Calibri" panose="020F0502020204030204" pitchFamily="34" charset="0"/>
              </a:defRPr>
            </a:lvl1pPr>
            <a:lvl2pPr>
              <a:lnSpc>
                <a:spcPct val="85000"/>
              </a:lnSpc>
              <a:spcBef>
                <a:spcPts val="857"/>
              </a:spcBef>
              <a:spcAft>
                <a:spcPts val="0"/>
              </a:spcAft>
              <a:defRPr sz="1700">
                <a:solidFill>
                  <a:schemeClr val="bg1">
                    <a:lumMod val="75000"/>
                  </a:schemeClr>
                </a:solidFill>
                <a:latin typeface="Calibri" panose="020F0502020204030204" pitchFamily="34" charset="0"/>
              </a:defRPr>
            </a:lvl2pPr>
            <a:lvl3pPr>
              <a:lnSpc>
                <a:spcPct val="100000"/>
              </a:lnSpc>
              <a:spcBef>
                <a:spcPts val="857"/>
              </a:spcBef>
              <a:spcAft>
                <a:spcPts val="0"/>
              </a:spcAft>
              <a:defRPr sz="1700">
                <a:solidFill>
                  <a:schemeClr val="bg1">
                    <a:lumMod val="75000"/>
                  </a:schemeClr>
                </a:solidFill>
              </a:defRPr>
            </a:lvl3pPr>
            <a:lvl4pPr>
              <a:lnSpc>
                <a:spcPct val="100000"/>
              </a:lnSpc>
              <a:spcBef>
                <a:spcPts val="857"/>
              </a:spcBef>
              <a:spcAft>
                <a:spcPts val="0"/>
              </a:spcAft>
              <a:defRPr sz="1700">
                <a:solidFill>
                  <a:schemeClr val="bg1">
                    <a:lumMod val="75000"/>
                  </a:schemeClr>
                </a:solidFill>
              </a:defRPr>
            </a:lvl4pPr>
            <a:lvl5pPr>
              <a:lnSpc>
                <a:spcPct val="100000"/>
              </a:lnSpc>
              <a:spcBef>
                <a:spcPts val="857"/>
              </a:spcBef>
              <a:spcAft>
                <a:spcPts val="0"/>
              </a:spcAft>
              <a:defRPr sz="1700">
                <a:solidFill>
                  <a:schemeClr val="bg1">
                    <a:lumMod val="75000"/>
                  </a:schemeClr>
                </a:solidFill>
              </a:defRPr>
            </a:lvl5pPr>
          </a:lstStyle>
          <a:p>
            <a:pPr lvl="0"/>
            <a:r>
              <a:rPr lang="en-US" dirty="0"/>
              <a:t>Click to edit Master text styles</a:t>
            </a:r>
          </a:p>
          <a:p>
            <a:pPr lvl="1"/>
            <a:r>
              <a:rPr lang="en-US" dirty="0"/>
              <a:t>Second level</a:t>
            </a:r>
          </a:p>
        </p:txBody>
      </p:sp>
      <p:sp>
        <p:nvSpPr>
          <p:cNvPr id="312" name="Text Placeholder 8"/>
          <p:cNvSpPr>
            <a:spLocks noGrp="1"/>
          </p:cNvSpPr>
          <p:nvPr>
            <p:ph type="body" sz="quarter" idx="18"/>
          </p:nvPr>
        </p:nvSpPr>
        <p:spPr>
          <a:xfrm>
            <a:off x="735328" y="3314968"/>
            <a:ext cx="2438400" cy="1142732"/>
          </a:xfrm>
        </p:spPr>
        <p:txBody>
          <a:bodyPr>
            <a:noAutofit/>
          </a:bodyPr>
          <a:lstStyle>
            <a:lvl1pPr>
              <a:lnSpc>
                <a:spcPct val="95000"/>
              </a:lnSpc>
              <a:spcBef>
                <a:spcPts val="857"/>
              </a:spcBef>
              <a:spcAft>
                <a:spcPts val="0"/>
              </a:spcAft>
              <a:defRPr sz="2600" i="0">
                <a:solidFill>
                  <a:schemeClr val="tx2"/>
                </a:solidFill>
                <a:latin typeface="Calibri" panose="020F0502020204030204" pitchFamily="34" charset="0"/>
              </a:defRPr>
            </a:lvl1pPr>
            <a:lvl2pPr>
              <a:lnSpc>
                <a:spcPct val="85000"/>
              </a:lnSpc>
              <a:spcBef>
                <a:spcPts val="857"/>
              </a:spcBef>
              <a:spcAft>
                <a:spcPts val="0"/>
              </a:spcAft>
              <a:defRPr sz="1700">
                <a:solidFill>
                  <a:schemeClr val="bg1">
                    <a:lumMod val="75000"/>
                  </a:schemeClr>
                </a:solidFill>
                <a:latin typeface="Calibri" panose="020F0502020204030204" pitchFamily="34" charset="0"/>
              </a:defRPr>
            </a:lvl2pPr>
            <a:lvl3pPr>
              <a:lnSpc>
                <a:spcPct val="100000"/>
              </a:lnSpc>
              <a:spcBef>
                <a:spcPts val="857"/>
              </a:spcBef>
              <a:spcAft>
                <a:spcPts val="0"/>
              </a:spcAft>
              <a:defRPr sz="1700">
                <a:solidFill>
                  <a:schemeClr val="bg1">
                    <a:lumMod val="75000"/>
                  </a:schemeClr>
                </a:solidFill>
              </a:defRPr>
            </a:lvl3pPr>
            <a:lvl4pPr>
              <a:lnSpc>
                <a:spcPct val="100000"/>
              </a:lnSpc>
              <a:spcBef>
                <a:spcPts val="857"/>
              </a:spcBef>
              <a:spcAft>
                <a:spcPts val="0"/>
              </a:spcAft>
              <a:defRPr sz="1700">
                <a:solidFill>
                  <a:schemeClr val="bg1">
                    <a:lumMod val="75000"/>
                  </a:schemeClr>
                </a:solidFill>
              </a:defRPr>
            </a:lvl4pPr>
            <a:lvl5pPr>
              <a:lnSpc>
                <a:spcPct val="100000"/>
              </a:lnSpc>
              <a:spcBef>
                <a:spcPts val="857"/>
              </a:spcBef>
              <a:spcAft>
                <a:spcPts val="0"/>
              </a:spcAft>
              <a:defRPr sz="1700">
                <a:solidFill>
                  <a:schemeClr val="bg1">
                    <a:lumMod val="75000"/>
                  </a:schemeClr>
                </a:solidFill>
              </a:defRPr>
            </a:lvl5pPr>
          </a:lstStyle>
          <a:p>
            <a:pPr lvl="0"/>
            <a:r>
              <a:rPr lang="en-US" dirty="0"/>
              <a:t>Click to edit Master text styles</a:t>
            </a:r>
          </a:p>
          <a:p>
            <a:pPr lvl="1"/>
            <a:r>
              <a:rPr lang="en-US" dirty="0"/>
              <a:t>Second level</a:t>
            </a:r>
          </a:p>
        </p:txBody>
      </p:sp>
      <p:sp>
        <p:nvSpPr>
          <p:cNvPr id="313" name="Text Placeholder 8"/>
          <p:cNvSpPr>
            <a:spLocks noGrp="1"/>
          </p:cNvSpPr>
          <p:nvPr>
            <p:ph type="body" sz="quarter" idx="19"/>
          </p:nvPr>
        </p:nvSpPr>
        <p:spPr>
          <a:xfrm>
            <a:off x="6114448" y="3314968"/>
            <a:ext cx="2438400" cy="1142732"/>
          </a:xfrm>
        </p:spPr>
        <p:txBody>
          <a:bodyPr>
            <a:noAutofit/>
          </a:bodyPr>
          <a:lstStyle>
            <a:lvl1pPr>
              <a:lnSpc>
                <a:spcPct val="95000"/>
              </a:lnSpc>
              <a:spcBef>
                <a:spcPts val="857"/>
              </a:spcBef>
              <a:spcAft>
                <a:spcPts val="0"/>
              </a:spcAft>
              <a:defRPr sz="2600" i="0">
                <a:solidFill>
                  <a:schemeClr val="accent2"/>
                </a:solidFill>
                <a:latin typeface="Calibri" panose="020F0502020204030204" pitchFamily="34" charset="0"/>
              </a:defRPr>
            </a:lvl1pPr>
            <a:lvl2pPr>
              <a:lnSpc>
                <a:spcPct val="85000"/>
              </a:lnSpc>
              <a:spcBef>
                <a:spcPts val="857"/>
              </a:spcBef>
              <a:spcAft>
                <a:spcPts val="0"/>
              </a:spcAft>
              <a:defRPr sz="1700">
                <a:solidFill>
                  <a:schemeClr val="bg1">
                    <a:lumMod val="75000"/>
                  </a:schemeClr>
                </a:solidFill>
                <a:latin typeface="Calibri" panose="020F0502020204030204" pitchFamily="34" charset="0"/>
              </a:defRPr>
            </a:lvl2pPr>
            <a:lvl3pPr>
              <a:lnSpc>
                <a:spcPct val="100000"/>
              </a:lnSpc>
              <a:spcBef>
                <a:spcPts val="857"/>
              </a:spcBef>
              <a:spcAft>
                <a:spcPts val="0"/>
              </a:spcAft>
              <a:defRPr sz="1700">
                <a:solidFill>
                  <a:schemeClr val="bg1">
                    <a:lumMod val="75000"/>
                  </a:schemeClr>
                </a:solidFill>
              </a:defRPr>
            </a:lvl3pPr>
            <a:lvl4pPr>
              <a:lnSpc>
                <a:spcPct val="100000"/>
              </a:lnSpc>
              <a:spcBef>
                <a:spcPts val="857"/>
              </a:spcBef>
              <a:spcAft>
                <a:spcPts val="0"/>
              </a:spcAft>
              <a:defRPr sz="1700">
                <a:solidFill>
                  <a:schemeClr val="bg1">
                    <a:lumMod val="75000"/>
                  </a:schemeClr>
                </a:solidFill>
              </a:defRPr>
            </a:lvl4pPr>
            <a:lvl5pPr>
              <a:lnSpc>
                <a:spcPct val="100000"/>
              </a:lnSpc>
              <a:spcBef>
                <a:spcPts val="857"/>
              </a:spcBef>
              <a:spcAft>
                <a:spcPts val="0"/>
              </a:spcAft>
              <a:defRPr sz="1700">
                <a:solidFill>
                  <a:schemeClr val="bg1">
                    <a:lumMod val="75000"/>
                  </a:schemeClr>
                </a:solidFill>
              </a:defRPr>
            </a:lvl5pPr>
          </a:lstStyle>
          <a:p>
            <a:pPr lvl="0"/>
            <a:r>
              <a:rPr lang="en-US" dirty="0"/>
              <a:t>Click to edit Master text styles</a:t>
            </a:r>
          </a:p>
          <a:p>
            <a:pPr lvl="1"/>
            <a:r>
              <a:rPr lang="en-US" dirty="0"/>
              <a:t>Second level</a:t>
            </a:r>
          </a:p>
        </p:txBody>
      </p:sp>
      <p:sp>
        <p:nvSpPr>
          <p:cNvPr id="314" name="Text Placeholder 8"/>
          <p:cNvSpPr>
            <a:spLocks noGrp="1"/>
          </p:cNvSpPr>
          <p:nvPr>
            <p:ph type="body" sz="quarter" idx="20"/>
          </p:nvPr>
        </p:nvSpPr>
        <p:spPr>
          <a:xfrm>
            <a:off x="8775363" y="3314968"/>
            <a:ext cx="2438400" cy="1142732"/>
          </a:xfrm>
        </p:spPr>
        <p:txBody>
          <a:bodyPr>
            <a:noAutofit/>
          </a:bodyPr>
          <a:lstStyle>
            <a:lvl1pPr>
              <a:lnSpc>
                <a:spcPct val="95000"/>
              </a:lnSpc>
              <a:spcBef>
                <a:spcPts val="857"/>
              </a:spcBef>
              <a:spcAft>
                <a:spcPts val="0"/>
              </a:spcAft>
              <a:defRPr sz="2600" i="0">
                <a:solidFill>
                  <a:schemeClr val="accent3"/>
                </a:solidFill>
                <a:latin typeface="Calibri" panose="020F0502020204030204" pitchFamily="34" charset="0"/>
              </a:defRPr>
            </a:lvl1pPr>
            <a:lvl2pPr>
              <a:lnSpc>
                <a:spcPct val="85000"/>
              </a:lnSpc>
              <a:spcBef>
                <a:spcPts val="857"/>
              </a:spcBef>
              <a:spcAft>
                <a:spcPts val="0"/>
              </a:spcAft>
              <a:defRPr sz="1700">
                <a:solidFill>
                  <a:schemeClr val="bg1">
                    <a:lumMod val="75000"/>
                  </a:schemeClr>
                </a:solidFill>
                <a:latin typeface="Calibri" panose="020F0502020204030204" pitchFamily="34" charset="0"/>
              </a:defRPr>
            </a:lvl2pPr>
            <a:lvl3pPr>
              <a:lnSpc>
                <a:spcPct val="100000"/>
              </a:lnSpc>
              <a:spcBef>
                <a:spcPts val="857"/>
              </a:spcBef>
              <a:spcAft>
                <a:spcPts val="0"/>
              </a:spcAft>
              <a:defRPr sz="1700">
                <a:solidFill>
                  <a:schemeClr val="bg1">
                    <a:lumMod val="75000"/>
                  </a:schemeClr>
                </a:solidFill>
              </a:defRPr>
            </a:lvl3pPr>
            <a:lvl4pPr>
              <a:lnSpc>
                <a:spcPct val="100000"/>
              </a:lnSpc>
              <a:spcBef>
                <a:spcPts val="857"/>
              </a:spcBef>
              <a:spcAft>
                <a:spcPts val="0"/>
              </a:spcAft>
              <a:defRPr sz="1700">
                <a:solidFill>
                  <a:schemeClr val="bg1">
                    <a:lumMod val="75000"/>
                  </a:schemeClr>
                </a:solidFill>
              </a:defRPr>
            </a:lvl4pPr>
            <a:lvl5pPr>
              <a:lnSpc>
                <a:spcPct val="100000"/>
              </a:lnSpc>
              <a:spcBef>
                <a:spcPts val="857"/>
              </a:spcBef>
              <a:spcAft>
                <a:spcPts val="0"/>
              </a:spcAft>
              <a:defRPr sz="1700">
                <a:solidFill>
                  <a:schemeClr val="bg1">
                    <a:lumMod val="75000"/>
                  </a:schemeClr>
                </a:solidFill>
              </a:defRPr>
            </a:lvl5pPr>
          </a:lstStyle>
          <a:p>
            <a:pPr lvl="0"/>
            <a:r>
              <a:rPr lang="en-US" dirty="0"/>
              <a:t>Click to edit Master text styles</a:t>
            </a:r>
          </a:p>
          <a:p>
            <a:pPr lvl="1"/>
            <a:r>
              <a:rPr lang="en-US" dirty="0"/>
              <a:t>Second level</a:t>
            </a:r>
          </a:p>
        </p:txBody>
      </p:sp>
      <p:sp>
        <p:nvSpPr>
          <p:cNvPr id="315" name="Text Placeholder 8"/>
          <p:cNvSpPr>
            <a:spLocks noGrp="1"/>
          </p:cNvSpPr>
          <p:nvPr>
            <p:ph type="body" sz="quarter" idx="21"/>
          </p:nvPr>
        </p:nvSpPr>
        <p:spPr>
          <a:xfrm>
            <a:off x="11456670" y="3314968"/>
            <a:ext cx="2438400" cy="1142732"/>
          </a:xfrm>
        </p:spPr>
        <p:txBody>
          <a:bodyPr>
            <a:noAutofit/>
          </a:bodyPr>
          <a:lstStyle>
            <a:lvl1pPr>
              <a:lnSpc>
                <a:spcPct val="95000"/>
              </a:lnSpc>
              <a:spcBef>
                <a:spcPts val="857"/>
              </a:spcBef>
              <a:spcAft>
                <a:spcPts val="0"/>
              </a:spcAft>
              <a:defRPr sz="2600" i="0">
                <a:solidFill>
                  <a:schemeClr val="accent1"/>
                </a:solidFill>
                <a:latin typeface="Calibri" panose="020F0502020204030204" pitchFamily="34" charset="0"/>
              </a:defRPr>
            </a:lvl1pPr>
            <a:lvl2pPr>
              <a:lnSpc>
                <a:spcPct val="85000"/>
              </a:lnSpc>
              <a:spcBef>
                <a:spcPts val="857"/>
              </a:spcBef>
              <a:spcAft>
                <a:spcPts val="0"/>
              </a:spcAft>
              <a:defRPr sz="1700">
                <a:solidFill>
                  <a:schemeClr val="bg1">
                    <a:lumMod val="75000"/>
                  </a:schemeClr>
                </a:solidFill>
                <a:latin typeface="Calibri" panose="020F0502020204030204" pitchFamily="34" charset="0"/>
              </a:defRPr>
            </a:lvl2pPr>
            <a:lvl3pPr>
              <a:lnSpc>
                <a:spcPct val="100000"/>
              </a:lnSpc>
              <a:spcBef>
                <a:spcPts val="857"/>
              </a:spcBef>
              <a:spcAft>
                <a:spcPts val="0"/>
              </a:spcAft>
              <a:defRPr sz="1700">
                <a:solidFill>
                  <a:schemeClr val="bg1">
                    <a:lumMod val="75000"/>
                  </a:schemeClr>
                </a:solidFill>
              </a:defRPr>
            </a:lvl3pPr>
            <a:lvl4pPr>
              <a:lnSpc>
                <a:spcPct val="100000"/>
              </a:lnSpc>
              <a:spcBef>
                <a:spcPts val="857"/>
              </a:spcBef>
              <a:spcAft>
                <a:spcPts val="0"/>
              </a:spcAft>
              <a:defRPr sz="1700">
                <a:solidFill>
                  <a:schemeClr val="bg1">
                    <a:lumMod val="75000"/>
                  </a:schemeClr>
                </a:solidFill>
              </a:defRPr>
            </a:lvl4pPr>
            <a:lvl5pPr>
              <a:lnSpc>
                <a:spcPct val="100000"/>
              </a:lnSpc>
              <a:spcBef>
                <a:spcPts val="857"/>
              </a:spcBef>
              <a:spcAft>
                <a:spcPts val="0"/>
              </a:spcAft>
              <a:defRPr sz="1700">
                <a:solidFill>
                  <a:schemeClr val="bg1">
                    <a:lumMod val="75000"/>
                  </a:schemeClr>
                </a:solidFill>
              </a:defRPr>
            </a:lvl5pPr>
          </a:lstStyle>
          <a:p>
            <a:pPr lvl="0"/>
            <a:r>
              <a:rPr lang="en-US" dirty="0"/>
              <a:t>Click to edit Master text styles</a:t>
            </a:r>
          </a:p>
          <a:p>
            <a:pPr lvl="1"/>
            <a:r>
              <a:rPr lang="en-US" dirty="0"/>
              <a:t>Second level</a:t>
            </a:r>
          </a:p>
        </p:txBody>
      </p:sp>
      <p:sp>
        <p:nvSpPr>
          <p:cNvPr id="317" name="Text Placeholder 2"/>
          <p:cNvSpPr>
            <a:spLocks noGrp="1"/>
          </p:cNvSpPr>
          <p:nvPr>
            <p:ph type="body" idx="22"/>
          </p:nvPr>
        </p:nvSpPr>
        <p:spPr>
          <a:xfrm>
            <a:off x="3416637" y="2178227"/>
            <a:ext cx="2435523" cy="953592"/>
          </a:xfrm>
        </p:spPr>
        <p:txBody>
          <a:bodyPr anchor="b">
            <a:noAutofit/>
          </a:bodyPr>
          <a:lstStyle>
            <a:lvl1pPr marL="0" indent="0">
              <a:lnSpc>
                <a:spcPct val="95000"/>
              </a:lnSpc>
              <a:spcBef>
                <a:spcPts val="0"/>
              </a:spcBef>
              <a:spcAft>
                <a:spcPts val="0"/>
              </a:spcAft>
              <a:buNone/>
              <a:defRPr sz="7700" b="1" i="0" spc="-429">
                <a:solidFill>
                  <a:schemeClr val="accent4"/>
                </a:solidFill>
                <a:latin typeface="Calibri" panose="020F0502020204030204" pitchFamily="34" charset="0"/>
              </a:defRPr>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dirty="0"/>
              <a:t>Click to edit Master text styles</a:t>
            </a:r>
          </a:p>
        </p:txBody>
      </p:sp>
      <p:sp>
        <p:nvSpPr>
          <p:cNvPr id="318" name="Text Placeholder 2"/>
          <p:cNvSpPr>
            <a:spLocks noGrp="1"/>
          </p:cNvSpPr>
          <p:nvPr>
            <p:ph type="body" idx="23"/>
          </p:nvPr>
        </p:nvSpPr>
        <p:spPr>
          <a:xfrm>
            <a:off x="6096000" y="2178227"/>
            <a:ext cx="2435523" cy="953592"/>
          </a:xfrm>
        </p:spPr>
        <p:txBody>
          <a:bodyPr anchor="b">
            <a:noAutofit/>
          </a:bodyPr>
          <a:lstStyle>
            <a:lvl1pPr marL="0" indent="0">
              <a:lnSpc>
                <a:spcPct val="95000"/>
              </a:lnSpc>
              <a:spcBef>
                <a:spcPts val="0"/>
              </a:spcBef>
              <a:spcAft>
                <a:spcPts val="0"/>
              </a:spcAft>
              <a:buNone/>
              <a:defRPr sz="7700" b="1" i="0" spc="-429">
                <a:solidFill>
                  <a:schemeClr val="accent2"/>
                </a:solidFill>
                <a:latin typeface="Calibri" panose="020F0502020204030204" pitchFamily="34" charset="0"/>
              </a:defRPr>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dirty="0"/>
              <a:t>Click to edit Master text styles</a:t>
            </a:r>
          </a:p>
        </p:txBody>
      </p:sp>
      <p:sp>
        <p:nvSpPr>
          <p:cNvPr id="319" name="Text Placeholder 2"/>
          <p:cNvSpPr>
            <a:spLocks noGrp="1"/>
          </p:cNvSpPr>
          <p:nvPr>
            <p:ph type="body" idx="24"/>
          </p:nvPr>
        </p:nvSpPr>
        <p:spPr>
          <a:xfrm>
            <a:off x="8778240" y="2178227"/>
            <a:ext cx="2435523" cy="953592"/>
          </a:xfrm>
        </p:spPr>
        <p:txBody>
          <a:bodyPr anchor="b">
            <a:noAutofit/>
          </a:bodyPr>
          <a:lstStyle>
            <a:lvl1pPr marL="0" indent="0">
              <a:lnSpc>
                <a:spcPct val="95000"/>
              </a:lnSpc>
              <a:spcBef>
                <a:spcPts val="0"/>
              </a:spcBef>
              <a:spcAft>
                <a:spcPts val="0"/>
              </a:spcAft>
              <a:buNone/>
              <a:defRPr sz="7700" b="1" i="0" spc="-429">
                <a:solidFill>
                  <a:schemeClr val="accent3"/>
                </a:solidFill>
                <a:latin typeface="Calibri" panose="020F0502020204030204" pitchFamily="34" charset="0"/>
              </a:defRPr>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dirty="0"/>
              <a:t>Click to edit Master text styles</a:t>
            </a:r>
          </a:p>
        </p:txBody>
      </p:sp>
      <p:sp>
        <p:nvSpPr>
          <p:cNvPr id="320" name="Text Placeholder 2"/>
          <p:cNvSpPr>
            <a:spLocks noGrp="1"/>
          </p:cNvSpPr>
          <p:nvPr>
            <p:ph type="body" idx="25"/>
          </p:nvPr>
        </p:nvSpPr>
        <p:spPr>
          <a:xfrm>
            <a:off x="11469859" y="2178227"/>
            <a:ext cx="2435523" cy="953592"/>
          </a:xfrm>
        </p:spPr>
        <p:txBody>
          <a:bodyPr anchor="b">
            <a:noAutofit/>
          </a:bodyPr>
          <a:lstStyle>
            <a:lvl1pPr marL="0" indent="0">
              <a:lnSpc>
                <a:spcPct val="95000"/>
              </a:lnSpc>
              <a:spcBef>
                <a:spcPts val="0"/>
              </a:spcBef>
              <a:spcAft>
                <a:spcPts val="0"/>
              </a:spcAft>
              <a:buNone/>
              <a:defRPr sz="7700" b="1" i="0" spc="-429">
                <a:solidFill>
                  <a:schemeClr val="accent1"/>
                </a:solidFill>
                <a:latin typeface="Calibri" panose="020F0502020204030204" pitchFamily="34" charset="0"/>
              </a:defRPr>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dirty="0"/>
              <a:t>Click to edit Master text styles</a:t>
            </a:r>
          </a:p>
        </p:txBody>
      </p:sp>
      <p:sp>
        <p:nvSpPr>
          <p:cNvPr id="321" name="Text Placeholder 2"/>
          <p:cNvSpPr>
            <a:spLocks noGrp="1"/>
          </p:cNvSpPr>
          <p:nvPr>
            <p:ph type="body" idx="26"/>
          </p:nvPr>
        </p:nvSpPr>
        <p:spPr>
          <a:xfrm>
            <a:off x="732370" y="2178226"/>
            <a:ext cx="2435523" cy="850386"/>
          </a:xfrm>
        </p:spPr>
        <p:txBody>
          <a:bodyPr anchor="b">
            <a:noAutofit/>
          </a:bodyPr>
          <a:lstStyle>
            <a:lvl1pPr marL="0" indent="0">
              <a:lnSpc>
                <a:spcPct val="95000"/>
              </a:lnSpc>
              <a:spcBef>
                <a:spcPts val="0"/>
              </a:spcBef>
              <a:spcAft>
                <a:spcPts val="0"/>
              </a:spcAft>
              <a:buNone/>
              <a:defRPr sz="3400" b="1" i="0">
                <a:solidFill>
                  <a:schemeClr val="tx2"/>
                </a:solidFill>
                <a:latin typeface="Calibri" panose="020F0502020204030204" pitchFamily="34" charset="0"/>
              </a:defRPr>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dirty="0"/>
              <a:t>Click to edit</a:t>
            </a:r>
          </a:p>
        </p:txBody>
      </p:sp>
    </p:spTree>
    <p:extLst>
      <p:ext uri="{BB962C8B-B14F-4D97-AF65-F5344CB8AC3E}">
        <p14:creationId xmlns:p14="http://schemas.microsoft.com/office/powerpoint/2010/main" val="28697624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6" name="Group 4"/>
          <p:cNvGrpSpPr>
            <a:grpSpLocks/>
          </p:cNvGrpSpPr>
          <p:nvPr userDrawn="1"/>
        </p:nvGrpSpPr>
        <p:grpSpPr bwMode="auto">
          <a:xfrm>
            <a:off x="-241301" y="-169545"/>
            <a:ext cx="15102842" cy="8564881"/>
            <a:chOff x="-151325" y="-141165"/>
            <a:chExt cx="9439923" cy="7136527"/>
          </a:xfrm>
        </p:grpSpPr>
        <p:grpSp>
          <p:nvGrpSpPr>
            <p:cNvPr id="7" name="Group 5"/>
            <p:cNvGrpSpPr>
              <a:grpSpLocks/>
            </p:cNvGrpSpPr>
            <p:nvPr userDrawn="1"/>
          </p:nvGrpSpPr>
          <p:grpSpPr bwMode="auto">
            <a:xfrm>
              <a:off x="457731" y="6873247"/>
              <a:ext cx="8226688" cy="122115"/>
              <a:chOff x="457731" y="6582508"/>
              <a:chExt cx="8226688" cy="486507"/>
            </a:xfrm>
          </p:grpSpPr>
          <p:cxnSp>
            <p:nvCxnSpPr>
              <p:cNvPr id="116" name="Straight Connector 115"/>
              <p:cNvCxnSpPr/>
              <p:nvPr userDrawn="1"/>
            </p:nvCxnSpPr>
            <p:spPr>
              <a:xfrm>
                <a:off x="458318"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userDrawn="1"/>
            </p:nvCxnSpPr>
            <p:spPr>
              <a:xfrm>
                <a:off x="8683719"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18" name="Group 118"/>
              <p:cNvGrpSpPr>
                <a:grpSpLocks/>
              </p:cNvGrpSpPr>
              <p:nvPr userDrawn="1"/>
            </p:nvGrpSpPr>
            <p:grpSpPr bwMode="auto">
              <a:xfrm>
                <a:off x="7986158" y="6582508"/>
                <a:ext cx="152400" cy="486507"/>
                <a:chOff x="7983415" y="6582508"/>
                <a:chExt cx="152400" cy="486507"/>
              </a:xfrm>
            </p:grpSpPr>
            <p:cxnSp>
              <p:nvCxnSpPr>
                <p:cNvPr id="149" name="Straight Connector 148"/>
                <p:cNvCxnSpPr/>
                <p:nvPr userDrawn="1"/>
              </p:nvCxnSpPr>
              <p:spPr>
                <a:xfrm>
                  <a:off x="8118962"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userDrawn="1"/>
              </p:nvCxnSpPr>
              <p:spPr>
                <a:xfrm>
                  <a:off x="7966552"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9" name="Group 119"/>
              <p:cNvGrpSpPr>
                <a:grpSpLocks/>
              </p:cNvGrpSpPr>
              <p:nvPr userDrawn="1"/>
            </p:nvGrpSpPr>
            <p:grpSpPr bwMode="auto">
              <a:xfrm>
                <a:off x="7287901" y="6582508"/>
                <a:ext cx="152400" cy="486507"/>
                <a:chOff x="7983415" y="6582508"/>
                <a:chExt cx="152400" cy="486507"/>
              </a:xfrm>
            </p:grpSpPr>
            <p:cxnSp>
              <p:nvCxnSpPr>
                <p:cNvPr id="147" name="Straight Connector 146"/>
                <p:cNvCxnSpPr/>
                <p:nvPr userDrawn="1"/>
              </p:nvCxnSpPr>
              <p:spPr>
                <a:xfrm>
                  <a:off x="8118671"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userDrawn="1"/>
              </p:nvCxnSpPr>
              <p:spPr>
                <a:xfrm>
                  <a:off x="7983725"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0" name="Group 120"/>
              <p:cNvGrpSpPr>
                <a:grpSpLocks/>
              </p:cNvGrpSpPr>
              <p:nvPr userDrawn="1"/>
            </p:nvGrpSpPr>
            <p:grpSpPr bwMode="auto">
              <a:xfrm>
                <a:off x="6589644" y="6582508"/>
                <a:ext cx="152400" cy="486507"/>
                <a:chOff x="7983415" y="6582508"/>
                <a:chExt cx="152400" cy="486507"/>
              </a:xfrm>
            </p:grpSpPr>
            <p:cxnSp>
              <p:nvCxnSpPr>
                <p:cNvPr id="145" name="Straight Connector 144"/>
                <p:cNvCxnSpPr/>
                <p:nvPr userDrawn="1"/>
              </p:nvCxnSpPr>
              <p:spPr>
                <a:xfrm>
                  <a:off x="8135844"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userDrawn="1"/>
              </p:nvCxnSpPr>
              <p:spPr>
                <a:xfrm>
                  <a:off x="7983434"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1" name="Group 121"/>
              <p:cNvGrpSpPr>
                <a:grpSpLocks/>
              </p:cNvGrpSpPr>
              <p:nvPr userDrawn="1"/>
            </p:nvGrpSpPr>
            <p:grpSpPr bwMode="auto">
              <a:xfrm>
                <a:off x="5891387" y="6582508"/>
                <a:ext cx="152400" cy="486507"/>
                <a:chOff x="7983415" y="6582508"/>
                <a:chExt cx="152400" cy="486507"/>
              </a:xfrm>
            </p:grpSpPr>
            <p:cxnSp>
              <p:nvCxnSpPr>
                <p:cNvPr id="143" name="Straight Connector 142"/>
                <p:cNvCxnSpPr/>
                <p:nvPr userDrawn="1"/>
              </p:nvCxnSpPr>
              <p:spPr>
                <a:xfrm>
                  <a:off x="8135554"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userDrawn="1"/>
              </p:nvCxnSpPr>
              <p:spPr>
                <a:xfrm>
                  <a:off x="7983144"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2" name="Group 122"/>
              <p:cNvGrpSpPr>
                <a:grpSpLocks/>
              </p:cNvGrpSpPr>
              <p:nvPr userDrawn="1"/>
            </p:nvGrpSpPr>
            <p:grpSpPr bwMode="auto">
              <a:xfrm>
                <a:off x="5193130" y="6582508"/>
                <a:ext cx="152400" cy="486507"/>
                <a:chOff x="7983415" y="6582508"/>
                <a:chExt cx="152400" cy="486507"/>
              </a:xfrm>
            </p:grpSpPr>
            <p:cxnSp>
              <p:nvCxnSpPr>
                <p:cNvPr id="141" name="Straight Connector 140"/>
                <p:cNvCxnSpPr/>
                <p:nvPr userDrawn="1"/>
              </p:nvCxnSpPr>
              <p:spPr>
                <a:xfrm>
                  <a:off x="8135263"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userDrawn="1"/>
              </p:nvCxnSpPr>
              <p:spPr>
                <a:xfrm>
                  <a:off x="7982853"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3" name="Group 123"/>
              <p:cNvGrpSpPr>
                <a:grpSpLocks/>
              </p:cNvGrpSpPr>
              <p:nvPr userDrawn="1"/>
            </p:nvGrpSpPr>
            <p:grpSpPr bwMode="auto">
              <a:xfrm>
                <a:off x="4494873" y="6582508"/>
                <a:ext cx="152400" cy="486507"/>
                <a:chOff x="7983415" y="6582508"/>
                <a:chExt cx="152400" cy="486507"/>
              </a:xfrm>
            </p:grpSpPr>
            <p:cxnSp>
              <p:nvCxnSpPr>
                <p:cNvPr id="139" name="Straight Connector 138"/>
                <p:cNvCxnSpPr/>
                <p:nvPr userDrawn="1"/>
              </p:nvCxnSpPr>
              <p:spPr>
                <a:xfrm>
                  <a:off x="8130209"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userDrawn="1"/>
              </p:nvCxnSpPr>
              <p:spPr>
                <a:xfrm>
                  <a:off x="7984149"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4"/>
              <p:cNvGrpSpPr>
                <a:grpSpLocks/>
              </p:cNvGrpSpPr>
              <p:nvPr userDrawn="1"/>
            </p:nvGrpSpPr>
            <p:grpSpPr bwMode="auto">
              <a:xfrm>
                <a:off x="3796616" y="6582508"/>
                <a:ext cx="152400" cy="486507"/>
                <a:chOff x="7983415" y="6582508"/>
                <a:chExt cx="152400" cy="486507"/>
              </a:xfrm>
            </p:grpSpPr>
            <p:cxnSp>
              <p:nvCxnSpPr>
                <p:cNvPr id="137" name="Straight Connector 136"/>
                <p:cNvCxnSpPr/>
                <p:nvPr userDrawn="1"/>
              </p:nvCxnSpPr>
              <p:spPr>
                <a:xfrm>
                  <a:off x="8136268"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userDrawn="1"/>
              </p:nvCxnSpPr>
              <p:spPr>
                <a:xfrm>
                  <a:off x="7983858"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5"/>
              <p:cNvGrpSpPr>
                <a:grpSpLocks/>
              </p:cNvGrpSpPr>
              <p:nvPr userDrawn="1"/>
            </p:nvGrpSpPr>
            <p:grpSpPr bwMode="auto">
              <a:xfrm>
                <a:off x="3098359" y="6582508"/>
                <a:ext cx="152400" cy="486507"/>
                <a:chOff x="7983415" y="6582508"/>
                <a:chExt cx="152400" cy="486507"/>
              </a:xfrm>
            </p:grpSpPr>
            <p:cxnSp>
              <p:nvCxnSpPr>
                <p:cNvPr id="135" name="Straight Connector 134"/>
                <p:cNvCxnSpPr/>
                <p:nvPr userDrawn="1"/>
              </p:nvCxnSpPr>
              <p:spPr>
                <a:xfrm>
                  <a:off x="8135977"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userDrawn="1"/>
              </p:nvCxnSpPr>
              <p:spPr>
                <a:xfrm>
                  <a:off x="7983567"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6"/>
              <p:cNvGrpSpPr>
                <a:grpSpLocks/>
              </p:cNvGrpSpPr>
              <p:nvPr userDrawn="1"/>
            </p:nvGrpSpPr>
            <p:grpSpPr bwMode="auto">
              <a:xfrm>
                <a:off x="2400102" y="6582508"/>
                <a:ext cx="152400" cy="486507"/>
                <a:chOff x="7983415" y="6582508"/>
                <a:chExt cx="152400" cy="486507"/>
              </a:xfrm>
            </p:grpSpPr>
            <p:cxnSp>
              <p:nvCxnSpPr>
                <p:cNvPr id="133" name="Straight Connector 132"/>
                <p:cNvCxnSpPr/>
                <p:nvPr userDrawn="1"/>
              </p:nvCxnSpPr>
              <p:spPr>
                <a:xfrm>
                  <a:off x="8135686"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userDrawn="1"/>
              </p:nvCxnSpPr>
              <p:spPr>
                <a:xfrm>
                  <a:off x="7983276"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7"/>
              <p:cNvGrpSpPr>
                <a:grpSpLocks/>
              </p:cNvGrpSpPr>
              <p:nvPr userDrawn="1"/>
            </p:nvGrpSpPr>
            <p:grpSpPr bwMode="auto">
              <a:xfrm>
                <a:off x="1701845" y="6582508"/>
                <a:ext cx="152400" cy="486507"/>
                <a:chOff x="7983415" y="6582508"/>
                <a:chExt cx="152400" cy="486507"/>
              </a:xfrm>
            </p:grpSpPr>
            <p:cxnSp>
              <p:nvCxnSpPr>
                <p:cNvPr id="131" name="Straight Connector 130"/>
                <p:cNvCxnSpPr/>
                <p:nvPr userDrawn="1"/>
              </p:nvCxnSpPr>
              <p:spPr>
                <a:xfrm>
                  <a:off x="8135395"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userDrawn="1"/>
              </p:nvCxnSpPr>
              <p:spPr>
                <a:xfrm>
                  <a:off x="8000449"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8"/>
              <p:cNvGrpSpPr>
                <a:grpSpLocks/>
              </p:cNvGrpSpPr>
              <p:nvPr userDrawn="1"/>
            </p:nvGrpSpPr>
            <p:grpSpPr bwMode="auto">
              <a:xfrm>
                <a:off x="1003588" y="6582508"/>
                <a:ext cx="152400" cy="486507"/>
                <a:chOff x="7983415" y="6582508"/>
                <a:chExt cx="152400" cy="486507"/>
              </a:xfrm>
            </p:grpSpPr>
            <p:cxnSp>
              <p:nvCxnSpPr>
                <p:cNvPr id="129" name="Straight Connector 128"/>
                <p:cNvCxnSpPr/>
                <p:nvPr userDrawn="1"/>
              </p:nvCxnSpPr>
              <p:spPr>
                <a:xfrm>
                  <a:off x="8152568"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userDrawn="1"/>
              </p:nvCxnSpPr>
              <p:spPr>
                <a:xfrm>
                  <a:off x="8000158"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8" name="Group 6"/>
            <p:cNvGrpSpPr>
              <a:grpSpLocks/>
            </p:cNvGrpSpPr>
            <p:nvPr userDrawn="1"/>
          </p:nvGrpSpPr>
          <p:grpSpPr bwMode="auto">
            <a:xfrm>
              <a:off x="-151325" y="454007"/>
              <a:ext cx="122115" cy="5945205"/>
              <a:chOff x="-238875" y="454007"/>
              <a:chExt cx="122115" cy="5945205"/>
            </a:xfrm>
          </p:grpSpPr>
          <p:cxnSp>
            <p:nvCxnSpPr>
              <p:cNvPr id="81" name="Straight Connector 80"/>
              <p:cNvCxnSpPr/>
              <p:nvPr userDrawn="1"/>
            </p:nvCxnSpPr>
            <p:spPr>
              <a:xfrm rot="5400000">
                <a:off x="-177752" y="392952"/>
                <a:ext cx="0" cy="12224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2" name="Group 82"/>
              <p:cNvGrpSpPr>
                <a:grpSpLocks/>
              </p:cNvGrpSpPr>
              <p:nvPr userDrawn="1"/>
            </p:nvGrpSpPr>
            <p:grpSpPr bwMode="auto">
              <a:xfrm rot="5400000">
                <a:off x="-254017" y="5940709"/>
                <a:ext cx="152400" cy="122115"/>
                <a:chOff x="7983415" y="6582508"/>
                <a:chExt cx="152400" cy="486507"/>
              </a:xfrm>
            </p:grpSpPr>
            <p:cxnSp>
              <p:nvCxnSpPr>
                <p:cNvPr id="114" name="Straight Connector 113"/>
                <p:cNvCxnSpPr/>
                <p:nvPr userDrawn="1"/>
              </p:nvCxnSpPr>
              <p:spPr>
                <a:xfrm>
                  <a:off x="8118287"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userDrawn="1"/>
              </p:nvCxnSpPr>
              <p:spPr>
                <a:xfrm>
                  <a:off x="7965906"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3" name="Group 83"/>
              <p:cNvGrpSpPr>
                <a:grpSpLocks/>
              </p:cNvGrpSpPr>
              <p:nvPr userDrawn="1"/>
            </p:nvGrpSpPr>
            <p:grpSpPr bwMode="auto">
              <a:xfrm rot="5400000">
                <a:off x="-254017" y="5467067"/>
                <a:ext cx="152400" cy="122115"/>
                <a:chOff x="7983415" y="6582508"/>
                <a:chExt cx="152400" cy="486507"/>
              </a:xfrm>
            </p:grpSpPr>
            <p:cxnSp>
              <p:nvCxnSpPr>
                <p:cNvPr id="112" name="Straight Connector 111"/>
                <p:cNvCxnSpPr/>
                <p:nvPr userDrawn="1"/>
              </p:nvCxnSpPr>
              <p:spPr>
                <a:xfrm>
                  <a:off x="8101452"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userDrawn="1"/>
              </p:nvCxnSpPr>
              <p:spPr>
                <a:xfrm>
                  <a:off x="7949071"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4" name="Group 84"/>
              <p:cNvGrpSpPr>
                <a:grpSpLocks/>
              </p:cNvGrpSpPr>
              <p:nvPr userDrawn="1"/>
            </p:nvGrpSpPr>
            <p:grpSpPr bwMode="auto">
              <a:xfrm rot="5400000">
                <a:off x="-254017" y="4993425"/>
                <a:ext cx="152400" cy="122115"/>
                <a:chOff x="7983415" y="6582508"/>
                <a:chExt cx="152400" cy="486507"/>
              </a:xfrm>
            </p:grpSpPr>
            <p:cxnSp>
              <p:nvCxnSpPr>
                <p:cNvPr id="110" name="Straight Connector 109"/>
                <p:cNvCxnSpPr/>
                <p:nvPr userDrawn="1"/>
              </p:nvCxnSpPr>
              <p:spPr>
                <a:xfrm>
                  <a:off x="8117950"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userDrawn="1"/>
              </p:nvCxnSpPr>
              <p:spPr>
                <a:xfrm>
                  <a:off x="7965569"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5" name="Group 85"/>
              <p:cNvGrpSpPr>
                <a:grpSpLocks/>
              </p:cNvGrpSpPr>
              <p:nvPr userDrawn="1"/>
            </p:nvGrpSpPr>
            <p:grpSpPr bwMode="auto">
              <a:xfrm rot="5400000">
                <a:off x="-254017" y="4519783"/>
                <a:ext cx="152400" cy="122115"/>
                <a:chOff x="7983415" y="6582508"/>
                <a:chExt cx="152400" cy="486507"/>
              </a:xfrm>
            </p:grpSpPr>
            <p:cxnSp>
              <p:nvCxnSpPr>
                <p:cNvPr id="108" name="Straight Connector 107"/>
                <p:cNvCxnSpPr/>
                <p:nvPr userDrawn="1"/>
              </p:nvCxnSpPr>
              <p:spPr>
                <a:xfrm>
                  <a:off x="8118575"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userDrawn="1"/>
              </p:nvCxnSpPr>
              <p:spPr>
                <a:xfrm>
                  <a:off x="7966194"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6" name="Group 86"/>
              <p:cNvGrpSpPr>
                <a:grpSpLocks/>
              </p:cNvGrpSpPr>
              <p:nvPr userDrawn="1"/>
            </p:nvGrpSpPr>
            <p:grpSpPr bwMode="auto">
              <a:xfrm rot="5400000">
                <a:off x="-254017" y="4046141"/>
                <a:ext cx="152400" cy="122115"/>
                <a:chOff x="7983415" y="6582508"/>
                <a:chExt cx="152400" cy="486507"/>
              </a:xfrm>
            </p:grpSpPr>
            <p:cxnSp>
              <p:nvCxnSpPr>
                <p:cNvPr id="106" name="Straight Connector 105"/>
                <p:cNvCxnSpPr/>
                <p:nvPr userDrawn="1"/>
              </p:nvCxnSpPr>
              <p:spPr>
                <a:xfrm>
                  <a:off x="8117612"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userDrawn="1"/>
              </p:nvCxnSpPr>
              <p:spPr>
                <a:xfrm>
                  <a:off x="7965231"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7" name="Group 87"/>
              <p:cNvGrpSpPr>
                <a:grpSpLocks/>
              </p:cNvGrpSpPr>
              <p:nvPr userDrawn="1"/>
            </p:nvGrpSpPr>
            <p:grpSpPr bwMode="auto">
              <a:xfrm rot="5400000">
                <a:off x="-254017" y="3572499"/>
                <a:ext cx="152400" cy="122115"/>
                <a:chOff x="7983415" y="6582508"/>
                <a:chExt cx="152400" cy="486507"/>
              </a:xfrm>
            </p:grpSpPr>
            <p:cxnSp>
              <p:nvCxnSpPr>
                <p:cNvPr id="104" name="Straight Connector 103"/>
                <p:cNvCxnSpPr/>
                <p:nvPr userDrawn="1"/>
              </p:nvCxnSpPr>
              <p:spPr>
                <a:xfrm>
                  <a:off x="8118237"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7965856"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8"/>
              <p:cNvGrpSpPr>
                <a:grpSpLocks/>
              </p:cNvGrpSpPr>
              <p:nvPr userDrawn="1"/>
            </p:nvGrpSpPr>
            <p:grpSpPr bwMode="auto">
              <a:xfrm rot="5400000">
                <a:off x="-254017" y="3098857"/>
                <a:ext cx="152400" cy="122115"/>
                <a:chOff x="7983415" y="6582508"/>
                <a:chExt cx="152400" cy="486507"/>
              </a:xfrm>
            </p:grpSpPr>
            <p:cxnSp>
              <p:nvCxnSpPr>
                <p:cNvPr id="102" name="Straight Connector 101"/>
                <p:cNvCxnSpPr/>
                <p:nvPr userDrawn="1"/>
              </p:nvCxnSpPr>
              <p:spPr>
                <a:xfrm>
                  <a:off x="8118862"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userDrawn="1"/>
              </p:nvCxnSpPr>
              <p:spPr>
                <a:xfrm>
                  <a:off x="7966481"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9"/>
              <p:cNvGrpSpPr>
                <a:grpSpLocks/>
              </p:cNvGrpSpPr>
              <p:nvPr userDrawn="1"/>
            </p:nvGrpSpPr>
            <p:grpSpPr bwMode="auto">
              <a:xfrm rot="5400000">
                <a:off x="-254017" y="2625215"/>
                <a:ext cx="152400" cy="122115"/>
                <a:chOff x="7983415" y="6582508"/>
                <a:chExt cx="152400" cy="486507"/>
              </a:xfrm>
            </p:grpSpPr>
            <p:cxnSp>
              <p:nvCxnSpPr>
                <p:cNvPr id="100" name="Straight Connector 99"/>
                <p:cNvCxnSpPr/>
                <p:nvPr userDrawn="1"/>
              </p:nvCxnSpPr>
              <p:spPr>
                <a:xfrm>
                  <a:off x="8117900"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userDrawn="1"/>
              </p:nvCxnSpPr>
              <p:spPr>
                <a:xfrm>
                  <a:off x="7965519"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90"/>
              <p:cNvGrpSpPr>
                <a:grpSpLocks/>
              </p:cNvGrpSpPr>
              <p:nvPr userDrawn="1"/>
            </p:nvGrpSpPr>
            <p:grpSpPr bwMode="auto">
              <a:xfrm rot="5400000">
                <a:off x="-254017" y="2151573"/>
                <a:ext cx="152400" cy="122115"/>
                <a:chOff x="7983415" y="6582508"/>
                <a:chExt cx="152400" cy="486507"/>
              </a:xfrm>
            </p:grpSpPr>
            <p:cxnSp>
              <p:nvCxnSpPr>
                <p:cNvPr id="98" name="Straight Connector 97"/>
                <p:cNvCxnSpPr/>
                <p:nvPr userDrawn="1"/>
              </p:nvCxnSpPr>
              <p:spPr>
                <a:xfrm>
                  <a:off x="8118525"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userDrawn="1"/>
              </p:nvCxnSpPr>
              <p:spPr>
                <a:xfrm>
                  <a:off x="7966144"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1"/>
              <p:cNvGrpSpPr>
                <a:grpSpLocks/>
              </p:cNvGrpSpPr>
              <p:nvPr userDrawn="1"/>
            </p:nvGrpSpPr>
            <p:grpSpPr bwMode="auto">
              <a:xfrm rot="5400000">
                <a:off x="-254017" y="1677931"/>
                <a:ext cx="152400" cy="122115"/>
                <a:chOff x="7983415" y="6582508"/>
                <a:chExt cx="152400" cy="486507"/>
              </a:xfrm>
            </p:grpSpPr>
            <p:cxnSp>
              <p:nvCxnSpPr>
                <p:cNvPr id="96" name="Straight Connector 95"/>
                <p:cNvCxnSpPr/>
                <p:nvPr userDrawn="1"/>
              </p:nvCxnSpPr>
              <p:spPr>
                <a:xfrm>
                  <a:off x="8117562"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userDrawn="1"/>
              </p:nvCxnSpPr>
              <p:spPr>
                <a:xfrm>
                  <a:off x="7965181"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2"/>
              <p:cNvGrpSpPr>
                <a:grpSpLocks/>
              </p:cNvGrpSpPr>
              <p:nvPr userDrawn="1"/>
            </p:nvGrpSpPr>
            <p:grpSpPr bwMode="auto">
              <a:xfrm rot="5400000">
                <a:off x="-254017" y="997340"/>
                <a:ext cx="152400" cy="122115"/>
                <a:chOff x="7983415" y="6582508"/>
                <a:chExt cx="152400" cy="486507"/>
              </a:xfrm>
            </p:grpSpPr>
            <p:cxnSp>
              <p:nvCxnSpPr>
                <p:cNvPr id="94" name="Straight Connector 93"/>
                <p:cNvCxnSpPr/>
                <p:nvPr userDrawn="1"/>
              </p:nvCxnSpPr>
              <p:spPr>
                <a:xfrm>
                  <a:off x="8118786"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userDrawn="1"/>
              </p:nvCxnSpPr>
              <p:spPr>
                <a:xfrm>
                  <a:off x="7966405"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3" name="Straight Connector 92"/>
              <p:cNvCxnSpPr/>
              <p:nvPr userDrawn="1"/>
            </p:nvCxnSpPr>
            <p:spPr>
              <a:xfrm rot="5400000">
                <a:off x="-177752" y="6337412"/>
                <a:ext cx="0" cy="12224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 name="Group 7"/>
            <p:cNvGrpSpPr>
              <a:grpSpLocks/>
            </p:cNvGrpSpPr>
            <p:nvPr userDrawn="1"/>
          </p:nvGrpSpPr>
          <p:grpSpPr bwMode="auto">
            <a:xfrm>
              <a:off x="9166483" y="454007"/>
              <a:ext cx="122115" cy="5945205"/>
              <a:chOff x="-238875" y="454007"/>
              <a:chExt cx="122115" cy="5945205"/>
            </a:xfrm>
          </p:grpSpPr>
          <p:cxnSp>
            <p:nvCxnSpPr>
              <p:cNvPr id="46" name="Straight Connector 45"/>
              <p:cNvCxnSpPr/>
              <p:nvPr userDrawn="1"/>
            </p:nvCxnSpPr>
            <p:spPr>
              <a:xfrm rot="5400000">
                <a:off x="-177883" y="392952"/>
                <a:ext cx="0" cy="12224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7" name="Group 47"/>
              <p:cNvGrpSpPr>
                <a:grpSpLocks/>
              </p:cNvGrpSpPr>
              <p:nvPr userDrawn="1"/>
            </p:nvGrpSpPr>
            <p:grpSpPr bwMode="auto">
              <a:xfrm rot="5400000">
                <a:off x="-254017" y="5940709"/>
                <a:ext cx="152400" cy="122115"/>
                <a:chOff x="7983415" y="6582508"/>
                <a:chExt cx="152400" cy="486507"/>
              </a:xfrm>
            </p:grpSpPr>
            <p:cxnSp>
              <p:nvCxnSpPr>
                <p:cNvPr id="79" name="Straight Connector 78"/>
                <p:cNvCxnSpPr/>
                <p:nvPr userDrawn="1"/>
              </p:nvCxnSpPr>
              <p:spPr>
                <a:xfrm>
                  <a:off x="8135748"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7983367"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8" name="Group 48"/>
              <p:cNvGrpSpPr>
                <a:grpSpLocks/>
              </p:cNvGrpSpPr>
              <p:nvPr userDrawn="1"/>
            </p:nvGrpSpPr>
            <p:grpSpPr bwMode="auto">
              <a:xfrm rot="5400000">
                <a:off x="-254017" y="5467067"/>
                <a:ext cx="152400" cy="122115"/>
                <a:chOff x="7983415" y="6582508"/>
                <a:chExt cx="152400" cy="486507"/>
              </a:xfrm>
            </p:grpSpPr>
            <p:cxnSp>
              <p:nvCxnSpPr>
                <p:cNvPr id="77" name="Straight Connector 76"/>
                <p:cNvCxnSpPr/>
                <p:nvPr userDrawn="1"/>
              </p:nvCxnSpPr>
              <p:spPr>
                <a:xfrm>
                  <a:off x="8118912"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7966531"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9"/>
              <p:cNvGrpSpPr>
                <a:grpSpLocks/>
              </p:cNvGrpSpPr>
              <p:nvPr userDrawn="1"/>
            </p:nvGrpSpPr>
            <p:grpSpPr bwMode="auto">
              <a:xfrm rot="5400000">
                <a:off x="-254017" y="4993425"/>
                <a:ext cx="152400" cy="122115"/>
                <a:chOff x="7983415" y="6582508"/>
                <a:chExt cx="152400" cy="486507"/>
              </a:xfrm>
            </p:grpSpPr>
            <p:cxnSp>
              <p:nvCxnSpPr>
                <p:cNvPr id="75" name="Straight Connector 74"/>
                <p:cNvCxnSpPr/>
                <p:nvPr userDrawn="1"/>
              </p:nvCxnSpPr>
              <p:spPr>
                <a:xfrm>
                  <a:off x="8135410"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7983029"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50"/>
              <p:cNvGrpSpPr>
                <a:grpSpLocks/>
              </p:cNvGrpSpPr>
              <p:nvPr userDrawn="1"/>
            </p:nvGrpSpPr>
            <p:grpSpPr bwMode="auto">
              <a:xfrm rot="5400000">
                <a:off x="-254017" y="4519783"/>
                <a:ext cx="152400" cy="122115"/>
                <a:chOff x="7983415" y="6582508"/>
                <a:chExt cx="152400" cy="486507"/>
              </a:xfrm>
            </p:grpSpPr>
            <p:cxnSp>
              <p:nvCxnSpPr>
                <p:cNvPr id="73" name="Straight Connector 72"/>
                <p:cNvCxnSpPr/>
                <p:nvPr userDrawn="1"/>
              </p:nvCxnSpPr>
              <p:spPr>
                <a:xfrm>
                  <a:off x="8136035"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7983654"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1"/>
              <p:cNvGrpSpPr>
                <a:grpSpLocks/>
              </p:cNvGrpSpPr>
              <p:nvPr userDrawn="1"/>
            </p:nvGrpSpPr>
            <p:grpSpPr bwMode="auto">
              <a:xfrm rot="5400000">
                <a:off x="-254017" y="4046141"/>
                <a:ext cx="152400" cy="122115"/>
                <a:chOff x="7983415" y="6582508"/>
                <a:chExt cx="152400" cy="486507"/>
              </a:xfrm>
            </p:grpSpPr>
            <p:cxnSp>
              <p:nvCxnSpPr>
                <p:cNvPr id="71" name="Straight Connector 70"/>
                <p:cNvCxnSpPr/>
                <p:nvPr userDrawn="1"/>
              </p:nvCxnSpPr>
              <p:spPr>
                <a:xfrm>
                  <a:off x="8135073"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7982692"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2"/>
              <p:cNvGrpSpPr>
                <a:grpSpLocks/>
              </p:cNvGrpSpPr>
              <p:nvPr userDrawn="1"/>
            </p:nvGrpSpPr>
            <p:grpSpPr bwMode="auto">
              <a:xfrm rot="5400000">
                <a:off x="-254017" y="3572499"/>
                <a:ext cx="152400" cy="122115"/>
                <a:chOff x="7983415" y="6582508"/>
                <a:chExt cx="152400" cy="486507"/>
              </a:xfrm>
            </p:grpSpPr>
            <p:cxnSp>
              <p:nvCxnSpPr>
                <p:cNvPr id="69" name="Straight Connector 68"/>
                <p:cNvCxnSpPr/>
                <p:nvPr userDrawn="1"/>
              </p:nvCxnSpPr>
              <p:spPr>
                <a:xfrm>
                  <a:off x="8135698"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7983317"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3"/>
              <p:cNvGrpSpPr>
                <a:grpSpLocks/>
              </p:cNvGrpSpPr>
              <p:nvPr userDrawn="1"/>
            </p:nvGrpSpPr>
            <p:grpSpPr bwMode="auto">
              <a:xfrm rot="5400000">
                <a:off x="-254017" y="3098857"/>
                <a:ext cx="152400" cy="122115"/>
                <a:chOff x="7983415" y="6582508"/>
                <a:chExt cx="152400" cy="486507"/>
              </a:xfrm>
            </p:grpSpPr>
            <p:cxnSp>
              <p:nvCxnSpPr>
                <p:cNvPr id="67" name="Straight Connector 66"/>
                <p:cNvCxnSpPr/>
                <p:nvPr userDrawn="1"/>
              </p:nvCxnSpPr>
              <p:spPr>
                <a:xfrm>
                  <a:off x="8136323"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983942"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4"/>
              <p:cNvGrpSpPr>
                <a:grpSpLocks/>
              </p:cNvGrpSpPr>
              <p:nvPr userDrawn="1"/>
            </p:nvGrpSpPr>
            <p:grpSpPr bwMode="auto">
              <a:xfrm rot="5400000">
                <a:off x="-254017" y="2625215"/>
                <a:ext cx="152400" cy="122115"/>
                <a:chOff x="7983415" y="6582508"/>
                <a:chExt cx="152400" cy="486507"/>
              </a:xfrm>
            </p:grpSpPr>
            <p:cxnSp>
              <p:nvCxnSpPr>
                <p:cNvPr id="65" name="Straight Connector 64"/>
                <p:cNvCxnSpPr/>
                <p:nvPr userDrawn="1"/>
              </p:nvCxnSpPr>
              <p:spPr>
                <a:xfrm>
                  <a:off x="8135360"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7982979"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5"/>
              <p:cNvGrpSpPr>
                <a:grpSpLocks/>
              </p:cNvGrpSpPr>
              <p:nvPr userDrawn="1"/>
            </p:nvGrpSpPr>
            <p:grpSpPr bwMode="auto">
              <a:xfrm rot="5400000">
                <a:off x="-254017" y="2151573"/>
                <a:ext cx="152400" cy="122115"/>
                <a:chOff x="7983415" y="6582508"/>
                <a:chExt cx="152400" cy="486507"/>
              </a:xfrm>
            </p:grpSpPr>
            <p:cxnSp>
              <p:nvCxnSpPr>
                <p:cNvPr id="63" name="Straight Connector 62"/>
                <p:cNvCxnSpPr/>
                <p:nvPr userDrawn="1"/>
              </p:nvCxnSpPr>
              <p:spPr>
                <a:xfrm>
                  <a:off x="8135985"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userDrawn="1"/>
              </p:nvCxnSpPr>
              <p:spPr>
                <a:xfrm>
                  <a:off x="7983604"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6"/>
              <p:cNvGrpSpPr>
                <a:grpSpLocks/>
              </p:cNvGrpSpPr>
              <p:nvPr userDrawn="1"/>
            </p:nvGrpSpPr>
            <p:grpSpPr bwMode="auto">
              <a:xfrm rot="5400000">
                <a:off x="-254017" y="1677931"/>
                <a:ext cx="152400" cy="122115"/>
                <a:chOff x="7983415" y="6582508"/>
                <a:chExt cx="152400" cy="486507"/>
              </a:xfrm>
            </p:grpSpPr>
            <p:cxnSp>
              <p:nvCxnSpPr>
                <p:cNvPr id="61" name="Straight Connector 60"/>
                <p:cNvCxnSpPr/>
                <p:nvPr userDrawn="1"/>
              </p:nvCxnSpPr>
              <p:spPr>
                <a:xfrm>
                  <a:off x="8135023"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userDrawn="1"/>
              </p:nvCxnSpPr>
              <p:spPr>
                <a:xfrm>
                  <a:off x="7982642"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7"/>
              <p:cNvGrpSpPr>
                <a:grpSpLocks/>
              </p:cNvGrpSpPr>
              <p:nvPr userDrawn="1"/>
            </p:nvGrpSpPr>
            <p:grpSpPr bwMode="auto">
              <a:xfrm rot="5400000">
                <a:off x="-254017" y="997340"/>
                <a:ext cx="152400" cy="122115"/>
                <a:chOff x="7983415" y="6582508"/>
                <a:chExt cx="152400" cy="486507"/>
              </a:xfrm>
            </p:grpSpPr>
            <p:cxnSp>
              <p:nvCxnSpPr>
                <p:cNvPr id="59" name="Straight Connector 58"/>
                <p:cNvCxnSpPr/>
                <p:nvPr userDrawn="1"/>
              </p:nvCxnSpPr>
              <p:spPr>
                <a:xfrm>
                  <a:off x="8136247"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userDrawn="1"/>
              </p:nvCxnSpPr>
              <p:spPr>
                <a:xfrm>
                  <a:off x="7983866"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58" name="Straight Connector 57"/>
              <p:cNvCxnSpPr/>
              <p:nvPr userDrawn="1"/>
            </p:nvCxnSpPr>
            <p:spPr>
              <a:xfrm rot="5400000">
                <a:off x="-177883" y="6337412"/>
                <a:ext cx="0" cy="12224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Group 10"/>
            <p:cNvGrpSpPr>
              <a:grpSpLocks/>
            </p:cNvGrpSpPr>
            <p:nvPr userDrawn="1"/>
          </p:nvGrpSpPr>
          <p:grpSpPr bwMode="auto">
            <a:xfrm>
              <a:off x="457731" y="-141165"/>
              <a:ext cx="8226688" cy="122115"/>
              <a:chOff x="457731" y="6582508"/>
              <a:chExt cx="8226688" cy="486507"/>
            </a:xfrm>
          </p:grpSpPr>
          <p:cxnSp>
            <p:nvCxnSpPr>
              <p:cNvPr id="11" name="Straight Connector 10"/>
              <p:cNvCxnSpPr/>
              <p:nvPr userDrawn="1"/>
            </p:nvCxnSpPr>
            <p:spPr>
              <a:xfrm>
                <a:off x="458318"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8683719"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3" name="Group 13"/>
              <p:cNvGrpSpPr>
                <a:grpSpLocks/>
              </p:cNvGrpSpPr>
              <p:nvPr userDrawn="1"/>
            </p:nvGrpSpPr>
            <p:grpSpPr bwMode="auto">
              <a:xfrm>
                <a:off x="7986158" y="6582508"/>
                <a:ext cx="152400" cy="486507"/>
                <a:chOff x="7983415" y="6582508"/>
                <a:chExt cx="152400" cy="486507"/>
              </a:xfrm>
            </p:grpSpPr>
            <p:cxnSp>
              <p:nvCxnSpPr>
                <p:cNvPr id="44" name="Straight Connector 43"/>
                <p:cNvCxnSpPr/>
                <p:nvPr userDrawn="1"/>
              </p:nvCxnSpPr>
              <p:spPr>
                <a:xfrm>
                  <a:off x="8118962"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7966552"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4" name="Group 14"/>
              <p:cNvGrpSpPr>
                <a:grpSpLocks/>
              </p:cNvGrpSpPr>
              <p:nvPr userDrawn="1"/>
            </p:nvGrpSpPr>
            <p:grpSpPr bwMode="auto">
              <a:xfrm>
                <a:off x="7287901" y="6582508"/>
                <a:ext cx="152400" cy="486507"/>
                <a:chOff x="7983415" y="6582508"/>
                <a:chExt cx="152400" cy="486507"/>
              </a:xfrm>
            </p:grpSpPr>
            <p:cxnSp>
              <p:nvCxnSpPr>
                <p:cNvPr id="42" name="Straight Connector 41"/>
                <p:cNvCxnSpPr/>
                <p:nvPr userDrawn="1"/>
              </p:nvCxnSpPr>
              <p:spPr>
                <a:xfrm>
                  <a:off x="8118671"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7983725"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5"/>
              <p:cNvGrpSpPr>
                <a:grpSpLocks/>
              </p:cNvGrpSpPr>
              <p:nvPr userDrawn="1"/>
            </p:nvGrpSpPr>
            <p:grpSpPr bwMode="auto">
              <a:xfrm>
                <a:off x="6589644" y="6582508"/>
                <a:ext cx="152400" cy="486507"/>
                <a:chOff x="7983415" y="6582508"/>
                <a:chExt cx="152400" cy="486507"/>
              </a:xfrm>
            </p:grpSpPr>
            <p:cxnSp>
              <p:nvCxnSpPr>
                <p:cNvPr id="40" name="Straight Connector 39"/>
                <p:cNvCxnSpPr/>
                <p:nvPr userDrawn="1"/>
              </p:nvCxnSpPr>
              <p:spPr>
                <a:xfrm>
                  <a:off x="8135844"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7983434"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6"/>
              <p:cNvGrpSpPr>
                <a:grpSpLocks/>
              </p:cNvGrpSpPr>
              <p:nvPr userDrawn="1"/>
            </p:nvGrpSpPr>
            <p:grpSpPr bwMode="auto">
              <a:xfrm>
                <a:off x="5891387" y="6582508"/>
                <a:ext cx="152400" cy="486507"/>
                <a:chOff x="7983415" y="6582508"/>
                <a:chExt cx="152400" cy="486507"/>
              </a:xfrm>
            </p:grpSpPr>
            <p:cxnSp>
              <p:nvCxnSpPr>
                <p:cNvPr id="38" name="Straight Connector 37"/>
                <p:cNvCxnSpPr/>
                <p:nvPr userDrawn="1"/>
              </p:nvCxnSpPr>
              <p:spPr>
                <a:xfrm>
                  <a:off x="8135554"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7983144"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7"/>
              <p:cNvGrpSpPr>
                <a:grpSpLocks/>
              </p:cNvGrpSpPr>
              <p:nvPr userDrawn="1"/>
            </p:nvGrpSpPr>
            <p:grpSpPr bwMode="auto">
              <a:xfrm>
                <a:off x="5193130" y="6582508"/>
                <a:ext cx="152400" cy="486507"/>
                <a:chOff x="7983415" y="6582508"/>
                <a:chExt cx="152400" cy="486507"/>
              </a:xfrm>
            </p:grpSpPr>
            <p:cxnSp>
              <p:nvCxnSpPr>
                <p:cNvPr id="36" name="Straight Connector 35"/>
                <p:cNvCxnSpPr/>
                <p:nvPr userDrawn="1"/>
              </p:nvCxnSpPr>
              <p:spPr>
                <a:xfrm>
                  <a:off x="8135263"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7982853"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8"/>
              <p:cNvGrpSpPr>
                <a:grpSpLocks/>
              </p:cNvGrpSpPr>
              <p:nvPr userDrawn="1"/>
            </p:nvGrpSpPr>
            <p:grpSpPr bwMode="auto">
              <a:xfrm>
                <a:off x="4494873" y="6582508"/>
                <a:ext cx="152400" cy="486507"/>
                <a:chOff x="7983415" y="6582508"/>
                <a:chExt cx="152400" cy="486507"/>
              </a:xfrm>
            </p:grpSpPr>
            <p:cxnSp>
              <p:nvCxnSpPr>
                <p:cNvPr id="34" name="Straight Connector 33"/>
                <p:cNvCxnSpPr/>
                <p:nvPr userDrawn="1"/>
              </p:nvCxnSpPr>
              <p:spPr>
                <a:xfrm>
                  <a:off x="8130209"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7984149"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9"/>
              <p:cNvGrpSpPr>
                <a:grpSpLocks/>
              </p:cNvGrpSpPr>
              <p:nvPr userDrawn="1"/>
            </p:nvGrpSpPr>
            <p:grpSpPr bwMode="auto">
              <a:xfrm>
                <a:off x="3796616" y="6582508"/>
                <a:ext cx="152400" cy="486507"/>
                <a:chOff x="7983415" y="6582508"/>
                <a:chExt cx="152400" cy="486507"/>
              </a:xfrm>
            </p:grpSpPr>
            <p:cxnSp>
              <p:nvCxnSpPr>
                <p:cNvPr id="32" name="Straight Connector 31"/>
                <p:cNvCxnSpPr/>
                <p:nvPr userDrawn="1"/>
              </p:nvCxnSpPr>
              <p:spPr>
                <a:xfrm>
                  <a:off x="8136268"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7983858"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20"/>
              <p:cNvGrpSpPr>
                <a:grpSpLocks/>
              </p:cNvGrpSpPr>
              <p:nvPr userDrawn="1"/>
            </p:nvGrpSpPr>
            <p:grpSpPr bwMode="auto">
              <a:xfrm>
                <a:off x="3098359" y="6582508"/>
                <a:ext cx="152400" cy="486507"/>
                <a:chOff x="7983415" y="6582508"/>
                <a:chExt cx="152400" cy="486507"/>
              </a:xfrm>
            </p:grpSpPr>
            <p:cxnSp>
              <p:nvCxnSpPr>
                <p:cNvPr id="30" name="Straight Connector 29"/>
                <p:cNvCxnSpPr/>
                <p:nvPr userDrawn="1"/>
              </p:nvCxnSpPr>
              <p:spPr>
                <a:xfrm>
                  <a:off x="8135977"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7983567"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1"/>
              <p:cNvGrpSpPr>
                <a:grpSpLocks/>
              </p:cNvGrpSpPr>
              <p:nvPr userDrawn="1"/>
            </p:nvGrpSpPr>
            <p:grpSpPr bwMode="auto">
              <a:xfrm>
                <a:off x="2400102" y="6582508"/>
                <a:ext cx="152400" cy="486507"/>
                <a:chOff x="7983415" y="6582508"/>
                <a:chExt cx="152400" cy="486507"/>
              </a:xfrm>
            </p:grpSpPr>
            <p:cxnSp>
              <p:nvCxnSpPr>
                <p:cNvPr id="28" name="Straight Connector 27"/>
                <p:cNvCxnSpPr/>
                <p:nvPr userDrawn="1"/>
              </p:nvCxnSpPr>
              <p:spPr>
                <a:xfrm>
                  <a:off x="8135686"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7983276"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2"/>
              <p:cNvGrpSpPr>
                <a:grpSpLocks/>
              </p:cNvGrpSpPr>
              <p:nvPr userDrawn="1"/>
            </p:nvGrpSpPr>
            <p:grpSpPr bwMode="auto">
              <a:xfrm>
                <a:off x="1701845" y="6582508"/>
                <a:ext cx="152400" cy="486507"/>
                <a:chOff x="7983415" y="6582508"/>
                <a:chExt cx="152400" cy="486507"/>
              </a:xfrm>
            </p:grpSpPr>
            <p:cxnSp>
              <p:nvCxnSpPr>
                <p:cNvPr id="26" name="Straight Connector 25"/>
                <p:cNvCxnSpPr/>
                <p:nvPr userDrawn="1"/>
              </p:nvCxnSpPr>
              <p:spPr>
                <a:xfrm>
                  <a:off x="8135395"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8000449"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3"/>
              <p:cNvGrpSpPr>
                <a:grpSpLocks/>
              </p:cNvGrpSpPr>
              <p:nvPr userDrawn="1"/>
            </p:nvGrpSpPr>
            <p:grpSpPr bwMode="auto">
              <a:xfrm>
                <a:off x="1003588" y="6582508"/>
                <a:ext cx="152400" cy="486507"/>
                <a:chOff x="7983415" y="6582508"/>
                <a:chExt cx="152400" cy="486507"/>
              </a:xfrm>
            </p:grpSpPr>
            <p:cxnSp>
              <p:nvCxnSpPr>
                <p:cNvPr id="24" name="Straight Connector 23"/>
                <p:cNvCxnSpPr/>
                <p:nvPr userDrawn="1"/>
              </p:nvCxnSpPr>
              <p:spPr>
                <a:xfrm>
                  <a:off x="8152568"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8000158"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1" name="Freeform 7"/>
          <p:cNvSpPr>
            <a:spLocks noChangeAspect="1" noEditPoints="1"/>
          </p:cNvSpPr>
          <p:nvPr userDrawn="1"/>
        </p:nvSpPr>
        <p:spPr bwMode="white">
          <a:xfrm>
            <a:off x="0" y="0"/>
            <a:ext cx="14630400" cy="8229600"/>
          </a:xfrm>
          <a:custGeom>
            <a:avLst/>
            <a:gdLst>
              <a:gd name="T0" fmla="*/ 0 w 6803"/>
              <a:gd name="T1" fmla="*/ 0 h 5102"/>
              <a:gd name="T2" fmla="*/ 0 w 6803"/>
              <a:gd name="T3" fmla="*/ 2147483647 h 5102"/>
              <a:gd name="T4" fmla="*/ 2147483647 w 6803"/>
              <a:gd name="T5" fmla="*/ 2147483647 h 5102"/>
              <a:gd name="T6" fmla="*/ 2147483647 w 6803"/>
              <a:gd name="T7" fmla="*/ 0 h 5102"/>
              <a:gd name="T8" fmla="*/ 0 w 6803"/>
              <a:gd name="T9" fmla="*/ 0 h 5102"/>
              <a:gd name="T10" fmla="*/ 2147483647 w 6803"/>
              <a:gd name="T11" fmla="*/ 2147483647 h 5102"/>
              <a:gd name="T12" fmla="*/ 2147483647 w 6803"/>
              <a:gd name="T13" fmla="*/ 2147483647 h 5102"/>
              <a:gd name="T14" fmla="*/ 2147483647 w 6803"/>
              <a:gd name="T15" fmla="*/ 2147483647 h 5102"/>
              <a:gd name="T16" fmla="*/ 2147483647 w 6803"/>
              <a:gd name="T17" fmla="*/ 2147483647 h 5102"/>
              <a:gd name="T18" fmla="*/ 2147483647 w 6803"/>
              <a:gd name="T19" fmla="*/ 2147483647 h 5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03" h="5102">
                <a:moveTo>
                  <a:pt x="0" y="0"/>
                </a:moveTo>
                <a:lnTo>
                  <a:pt x="0" y="5102"/>
                </a:lnTo>
                <a:lnTo>
                  <a:pt x="6803" y="5102"/>
                </a:lnTo>
                <a:lnTo>
                  <a:pt x="6803" y="0"/>
                </a:lnTo>
                <a:lnTo>
                  <a:pt x="0" y="0"/>
                </a:lnTo>
                <a:close/>
                <a:moveTo>
                  <a:pt x="6751" y="5048"/>
                </a:moveTo>
                <a:lnTo>
                  <a:pt x="52" y="5048"/>
                </a:lnTo>
                <a:lnTo>
                  <a:pt x="52" y="54"/>
                </a:lnTo>
                <a:lnTo>
                  <a:pt x="6751" y="54"/>
                </a:lnTo>
                <a:lnTo>
                  <a:pt x="6751" y="50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lIns="130622" tIns="65311" rIns="130622" bIns="65311"/>
          <a:lstStyle/>
          <a:p>
            <a:endParaRPr lang="en-US" dirty="0">
              <a:latin typeface="Calibri" panose="020F0502020204030204" pitchFamily="34" charset="0"/>
            </a:endParaRPr>
          </a:p>
        </p:txBody>
      </p:sp>
      <p:sp>
        <p:nvSpPr>
          <p:cNvPr id="152" name="TextBox 152"/>
          <p:cNvSpPr txBox="1">
            <a:spLocks noChangeArrowheads="1"/>
          </p:cNvSpPr>
          <p:nvPr userDrawn="1"/>
        </p:nvSpPr>
        <p:spPr bwMode="auto">
          <a:xfrm>
            <a:off x="13022581" y="7880986"/>
            <a:ext cx="873760"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defRPr/>
            </a:pPr>
            <a:fld id="{4835A126-476F-4FAA-A886-1DC838248669}" type="slidenum">
              <a:rPr lang="en-US" altLang="en-US" sz="1700" smtClean="0">
                <a:solidFill>
                  <a:srgbClr val="999992"/>
                </a:solidFill>
                <a:latin typeface="Calibri" panose="020F0502020204030204" pitchFamily="34" charset="0"/>
                <a:cs typeface="Arial" pitchFamily="34" charset="0"/>
              </a:rPr>
              <a:pPr algn="r">
                <a:defRPr/>
              </a:pPr>
              <a:t>‹#›</a:t>
            </a:fld>
            <a:endParaRPr lang="en-US" altLang="en-US" sz="1700" dirty="0">
              <a:solidFill>
                <a:srgbClr val="999992"/>
              </a:solidFill>
              <a:latin typeface="Calibri" panose="020F0502020204030204" pitchFamily="34" charset="0"/>
              <a:cs typeface="Arial" pitchFamily="34" charset="0"/>
            </a:endParaRPr>
          </a:p>
        </p:txBody>
      </p:sp>
      <p:sp>
        <p:nvSpPr>
          <p:cNvPr id="156" name="Content Placeholder 2"/>
          <p:cNvSpPr>
            <a:spLocks noGrp="1"/>
          </p:cNvSpPr>
          <p:nvPr>
            <p:ph idx="12"/>
          </p:nvPr>
        </p:nvSpPr>
        <p:spPr>
          <a:xfrm>
            <a:off x="9670059" y="548641"/>
            <a:ext cx="4225005" cy="7130413"/>
          </a:xfrm>
        </p:spPr>
        <p:txBody>
          <a:bodyPr/>
          <a:lstStyle>
            <a:lvl1pPr>
              <a:lnSpc>
                <a:spcPct val="110000"/>
              </a:lnSpc>
              <a:spcAft>
                <a:spcPts val="857"/>
              </a:spcAft>
              <a:defRPr sz="1900">
                <a:solidFill>
                  <a:schemeClr val="tx1">
                    <a:lumMod val="75000"/>
                    <a:lumOff val="25000"/>
                  </a:schemeClr>
                </a:solidFill>
                <a:latin typeface="Calibri" panose="020F0502020204030204" pitchFamily="34" charset="0"/>
              </a:defRPr>
            </a:lvl1pPr>
            <a:lvl2pPr marL="249452" indent="-249452">
              <a:spcBef>
                <a:spcPts val="5143"/>
              </a:spcBef>
              <a:spcAft>
                <a:spcPts val="0"/>
              </a:spcAft>
              <a:buFont typeface="Calibri" panose="020F0502020204030204" pitchFamily="34" charset="0"/>
              <a:buChar char="–"/>
              <a:defRPr sz="2300">
                <a:solidFill>
                  <a:schemeClr val="tx1">
                    <a:lumMod val="75000"/>
                    <a:lumOff val="25000"/>
                  </a:schemeClr>
                </a:solidFill>
                <a:latin typeface="Calibri" panose="020F0502020204030204" pitchFamily="34" charset="0"/>
              </a:defRPr>
            </a:lvl2pPr>
            <a:lvl3pPr marL="249452" indent="-249452">
              <a:lnSpc>
                <a:spcPct val="85000"/>
              </a:lnSpc>
              <a:defRPr lang="en-US" sz="1600" kern="1200" dirty="0">
                <a:solidFill>
                  <a:schemeClr val="tx1">
                    <a:lumMod val="75000"/>
                    <a:lumOff val="25000"/>
                  </a:schemeClr>
                </a:solidFill>
                <a:latin typeface="Calibri" panose="020F0502020204030204" pitchFamily="34" charset="0"/>
                <a:ea typeface="+mn-ea"/>
                <a:cs typeface="+mn-cs"/>
              </a:defRPr>
            </a:lvl3pPr>
            <a:lvl4pPr marL="249452" indent="-249452">
              <a:defRPr/>
            </a:lvl4pPr>
            <a:lvl5pPr marL="249452" indent="-249452">
              <a:defRPr/>
            </a:lvl5pPr>
          </a:lstStyle>
          <a:p>
            <a:pPr lvl="0"/>
            <a:r>
              <a:rPr lang="en-US" dirty="0"/>
              <a:t>Click to edit Master text styles</a:t>
            </a:r>
          </a:p>
          <a:p>
            <a:pPr lvl="1"/>
            <a:r>
              <a:rPr lang="en-US" dirty="0"/>
              <a:t>Second level</a:t>
            </a:r>
          </a:p>
          <a:p>
            <a:pPr lvl="2"/>
            <a:r>
              <a:rPr lang="en-US" dirty="0"/>
              <a:t>Third level</a:t>
            </a:r>
          </a:p>
          <a:p>
            <a:pPr lvl="2"/>
            <a:r>
              <a:rPr lang="en-US" dirty="0"/>
              <a:t>Fourth level</a:t>
            </a:r>
          </a:p>
          <a:p>
            <a:pPr lvl="2"/>
            <a:r>
              <a:rPr lang="en-US" dirty="0"/>
              <a:t>Fifth level</a:t>
            </a:r>
          </a:p>
        </p:txBody>
      </p:sp>
      <p:sp>
        <p:nvSpPr>
          <p:cNvPr id="310" name="Content Placeholder 2"/>
          <p:cNvSpPr>
            <a:spLocks noGrp="1"/>
          </p:cNvSpPr>
          <p:nvPr>
            <p:ph idx="15"/>
          </p:nvPr>
        </p:nvSpPr>
        <p:spPr>
          <a:xfrm>
            <a:off x="732371" y="548641"/>
            <a:ext cx="4225005" cy="7130413"/>
          </a:xfrm>
        </p:spPr>
        <p:txBody>
          <a:bodyPr/>
          <a:lstStyle>
            <a:lvl1pPr>
              <a:lnSpc>
                <a:spcPct val="110000"/>
              </a:lnSpc>
              <a:spcAft>
                <a:spcPts val="857"/>
              </a:spcAft>
              <a:defRPr sz="1900">
                <a:solidFill>
                  <a:schemeClr val="tx1">
                    <a:lumMod val="75000"/>
                    <a:lumOff val="25000"/>
                  </a:schemeClr>
                </a:solidFill>
                <a:latin typeface="Calibri" panose="020F0502020204030204" pitchFamily="34" charset="0"/>
              </a:defRPr>
            </a:lvl1pPr>
            <a:lvl2pPr marL="249452" indent="-249452">
              <a:spcBef>
                <a:spcPts val="5143"/>
              </a:spcBef>
              <a:spcAft>
                <a:spcPts val="0"/>
              </a:spcAft>
              <a:buFont typeface="Calibri" panose="020F0502020204030204" pitchFamily="34" charset="0"/>
              <a:buChar char="–"/>
              <a:defRPr sz="2300">
                <a:solidFill>
                  <a:schemeClr val="tx1">
                    <a:lumMod val="75000"/>
                    <a:lumOff val="25000"/>
                  </a:schemeClr>
                </a:solidFill>
                <a:latin typeface="Calibri" panose="020F0502020204030204" pitchFamily="34" charset="0"/>
              </a:defRPr>
            </a:lvl2pPr>
            <a:lvl3pPr marL="249452" indent="-249452">
              <a:lnSpc>
                <a:spcPct val="85000"/>
              </a:lnSpc>
              <a:defRPr lang="en-US" sz="1600" kern="1200" dirty="0">
                <a:solidFill>
                  <a:schemeClr val="tx1">
                    <a:lumMod val="75000"/>
                    <a:lumOff val="25000"/>
                  </a:schemeClr>
                </a:solidFill>
                <a:latin typeface="Calibri" panose="020F0502020204030204" pitchFamily="34" charset="0"/>
                <a:ea typeface="+mn-ea"/>
                <a:cs typeface="+mn-cs"/>
              </a:defRPr>
            </a:lvl3pPr>
            <a:lvl4pPr marL="249452" indent="-249452">
              <a:defRPr/>
            </a:lvl4pPr>
            <a:lvl5pPr marL="249452" indent="-249452">
              <a:defRPr/>
            </a:lvl5pPr>
          </a:lstStyle>
          <a:p>
            <a:pPr lvl="0"/>
            <a:r>
              <a:rPr lang="en-US" dirty="0"/>
              <a:t>Click to edit Master text styles</a:t>
            </a:r>
          </a:p>
          <a:p>
            <a:pPr lvl="1"/>
            <a:r>
              <a:rPr lang="en-US" dirty="0"/>
              <a:t>Second level</a:t>
            </a:r>
          </a:p>
          <a:p>
            <a:pPr lvl="2"/>
            <a:r>
              <a:rPr lang="en-US" dirty="0"/>
              <a:t>Third level</a:t>
            </a:r>
          </a:p>
          <a:p>
            <a:pPr lvl="2"/>
            <a:r>
              <a:rPr lang="en-US" dirty="0"/>
              <a:t>Fourth level</a:t>
            </a:r>
          </a:p>
          <a:p>
            <a:pPr lvl="2"/>
            <a:r>
              <a:rPr lang="en-US" dirty="0"/>
              <a:t>Fifth level</a:t>
            </a:r>
          </a:p>
        </p:txBody>
      </p:sp>
      <p:sp>
        <p:nvSpPr>
          <p:cNvPr id="311" name="Content Placeholder 2"/>
          <p:cNvSpPr>
            <a:spLocks noGrp="1"/>
          </p:cNvSpPr>
          <p:nvPr>
            <p:ph idx="14"/>
          </p:nvPr>
        </p:nvSpPr>
        <p:spPr>
          <a:xfrm>
            <a:off x="5210669" y="548641"/>
            <a:ext cx="4225005" cy="7130413"/>
          </a:xfrm>
        </p:spPr>
        <p:txBody>
          <a:bodyPr/>
          <a:lstStyle>
            <a:lvl1pPr>
              <a:lnSpc>
                <a:spcPct val="110000"/>
              </a:lnSpc>
              <a:spcAft>
                <a:spcPts val="857"/>
              </a:spcAft>
              <a:defRPr sz="1900">
                <a:solidFill>
                  <a:schemeClr val="tx1">
                    <a:lumMod val="75000"/>
                    <a:lumOff val="25000"/>
                  </a:schemeClr>
                </a:solidFill>
                <a:latin typeface="Calibri" panose="020F0502020204030204" pitchFamily="34" charset="0"/>
              </a:defRPr>
            </a:lvl1pPr>
            <a:lvl2pPr marL="249452" indent="-249452">
              <a:spcBef>
                <a:spcPts val="5143"/>
              </a:spcBef>
              <a:spcAft>
                <a:spcPts val="0"/>
              </a:spcAft>
              <a:buFont typeface="Calibri" panose="020F0502020204030204" pitchFamily="34" charset="0"/>
              <a:buChar char="–"/>
              <a:defRPr sz="2300">
                <a:solidFill>
                  <a:schemeClr val="tx1">
                    <a:lumMod val="75000"/>
                    <a:lumOff val="25000"/>
                  </a:schemeClr>
                </a:solidFill>
                <a:latin typeface="Calibri" panose="020F0502020204030204" pitchFamily="34" charset="0"/>
              </a:defRPr>
            </a:lvl2pPr>
            <a:lvl3pPr marL="249452" indent="-249452">
              <a:lnSpc>
                <a:spcPct val="85000"/>
              </a:lnSpc>
              <a:defRPr lang="en-US" sz="1600" kern="1200" dirty="0">
                <a:solidFill>
                  <a:schemeClr val="tx1">
                    <a:lumMod val="75000"/>
                    <a:lumOff val="25000"/>
                  </a:schemeClr>
                </a:solidFill>
                <a:latin typeface="Calibri" panose="020F0502020204030204" pitchFamily="34" charset="0"/>
                <a:ea typeface="+mn-ea"/>
                <a:cs typeface="+mn-cs"/>
              </a:defRPr>
            </a:lvl3pPr>
            <a:lvl4pPr marL="249452" indent="-249452">
              <a:defRPr/>
            </a:lvl4pPr>
            <a:lvl5pPr marL="249452" indent="-249452">
              <a:defRPr/>
            </a:lvl5pPr>
          </a:lstStyle>
          <a:p>
            <a:pPr lvl="0"/>
            <a:r>
              <a:rPr lang="en-US" dirty="0"/>
              <a:t>Click to edit Master text styles</a:t>
            </a:r>
          </a:p>
          <a:p>
            <a:pPr lvl="1"/>
            <a:r>
              <a:rPr lang="en-US" dirty="0"/>
              <a:t>Second level</a:t>
            </a:r>
          </a:p>
          <a:p>
            <a:pPr lvl="2"/>
            <a:r>
              <a:rPr lang="en-US" dirty="0"/>
              <a:t>Third level</a:t>
            </a:r>
          </a:p>
          <a:p>
            <a:pPr lvl="2"/>
            <a:r>
              <a:rPr lang="en-US" dirty="0"/>
              <a:t>Fourth level</a:t>
            </a:r>
          </a:p>
          <a:p>
            <a:pPr lvl="2"/>
            <a:r>
              <a:rPr lang="en-US" dirty="0"/>
              <a:t>Fifth level</a:t>
            </a:r>
          </a:p>
        </p:txBody>
      </p:sp>
      <p:sp>
        <p:nvSpPr>
          <p:cNvPr id="155" name="Text Placeholder 6"/>
          <p:cNvSpPr>
            <a:spLocks noGrp="1"/>
          </p:cNvSpPr>
          <p:nvPr>
            <p:ph type="body" sz="quarter" idx="16"/>
          </p:nvPr>
        </p:nvSpPr>
        <p:spPr>
          <a:xfrm>
            <a:off x="734061" y="7679054"/>
            <a:ext cx="8701613" cy="550546"/>
          </a:xfrm>
        </p:spPr>
        <p:txBody>
          <a:bodyPr rtlCol="0" anchor="ctr">
            <a:noAutofit/>
          </a:bodyPr>
          <a:lstStyle>
            <a:lvl1pPr>
              <a:defRPr lang="en-US" sz="1100" i="0" kern="1200" dirty="0" smtClean="0">
                <a:solidFill>
                  <a:schemeClr val="tx1">
                    <a:lumMod val="50000"/>
                    <a:lumOff val="50000"/>
                  </a:schemeClr>
                </a:solidFill>
                <a:latin typeface="Calibri" panose="020F0502020204030204" pitchFamily="34" charset="0"/>
                <a:ea typeface="+mn-ea"/>
                <a:cs typeface="+mn-cs"/>
              </a:defRPr>
            </a:lvl1pPr>
          </a:lstStyle>
          <a:p>
            <a:pPr lvl="0"/>
            <a:r>
              <a:rPr lang="en-US" dirty="0"/>
              <a:t>Click to edit Master text styles</a:t>
            </a:r>
          </a:p>
        </p:txBody>
      </p:sp>
    </p:spTree>
    <p:extLst>
      <p:ext uri="{BB962C8B-B14F-4D97-AF65-F5344CB8AC3E}">
        <p14:creationId xmlns:p14="http://schemas.microsoft.com/office/powerpoint/2010/main" val="880310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Dividers">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731520" y="8248650"/>
            <a:ext cx="0" cy="14668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13896341" y="8248650"/>
            <a:ext cx="0" cy="14668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 name="Group 6"/>
          <p:cNvGrpSpPr>
            <a:grpSpLocks/>
          </p:cNvGrpSpPr>
          <p:nvPr userDrawn="1"/>
        </p:nvGrpSpPr>
        <p:grpSpPr bwMode="auto">
          <a:xfrm>
            <a:off x="12778741" y="8248650"/>
            <a:ext cx="243840" cy="146686"/>
            <a:chOff x="7983415" y="6582508"/>
            <a:chExt cx="152400" cy="486507"/>
          </a:xfrm>
        </p:grpSpPr>
        <p:cxnSp>
          <p:nvCxnSpPr>
            <p:cNvPr id="9" name="Straight Connector 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 name="Group 10"/>
          <p:cNvGrpSpPr>
            <a:grpSpLocks/>
          </p:cNvGrpSpPr>
          <p:nvPr userDrawn="1"/>
        </p:nvGrpSpPr>
        <p:grpSpPr bwMode="auto">
          <a:xfrm>
            <a:off x="11661141" y="8248650"/>
            <a:ext cx="243840" cy="146686"/>
            <a:chOff x="7983415" y="6582508"/>
            <a:chExt cx="152400" cy="486507"/>
          </a:xfrm>
        </p:grpSpPr>
        <p:cxnSp>
          <p:nvCxnSpPr>
            <p:cNvPr id="13" name="Straight Connector 1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3"/>
          <p:cNvGrpSpPr>
            <a:grpSpLocks/>
          </p:cNvGrpSpPr>
          <p:nvPr userDrawn="1"/>
        </p:nvGrpSpPr>
        <p:grpSpPr bwMode="auto">
          <a:xfrm>
            <a:off x="10543541" y="8248650"/>
            <a:ext cx="243840" cy="146686"/>
            <a:chOff x="7983415" y="6582508"/>
            <a:chExt cx="152400" cy="486507"/>
          </a:xfrm>
        </p:grpSpPr>
        <p:cxnSp>
          <p:nvCxnSpPr>
            <p:cNvPr id="16" name="Straight Connector 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6"/>
          <p:cNvGrpSpPr>
            <a:grpSpLocks/>
          </p:cNvGrpSpPr>
          <p:nvPr userDrawn="1"/>
        </p:nvGrpSpPr>
        <p:grpSpPr bwMode="auto">
          <a:xfrm>
            <a:off x="9425941" y="8248650"/>
            <a:ext cx="243840" cy="146686"/>
            <a:chOff x="7983415" y="6582508"/>
            <a:chExt cx="152400" cy="486507"/>
          </a:xfrm>
        </p:grpSpPr>
        <p:cxnSp>
          <p:nvCxnSpPr>
            <p:cNvPr id="19" name="Straight Connector 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19"/>
          <p:cNvGrpSpPr>
            <a:grpSpLocks/>
          </p:cNvGrpSpPr>
          <p:nvPr userDrawn="1"/>
        </p:nvGrpSpPr>
        <p:grpSpPr bwMode="auto">
          <a:xfrm>
            <a:off x="8308341" y="8248650"/>
            <a:ext cx="243840" cy="146686"/>
            <a:chOff x="7983415" y="6582508"/>
            <a:chExt cx="152400" cy="486507"/>
          </a:xfrm>
        </p:grpSpPr>
        <p:cxnSp>
          <p:nvCxnSpPr>
            <p:cNvPr id="22" name="Straight Connector 2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2"/>
          <p:cNvGrpSpPr>
            <a:grpSpLocks/>
          </p:cNvGrpSpPr>
          <p:nvPr userDrawn="1"/>
        </p:nvGrpSpPr>
        <p:grpSpPr bwMode="auto">
          <a:xfrm>
            <a:off x="7190741" y="8248650"/>
            <a:ext cx="243840" cy="146686"/>
            <a:chOff x="7983415" y="6582508"/>
            <a:chExt cx="152400" cy="486507"/>
          </a:xfrm>
        </p:grpSpPr>
        <p:cxnSp>
          <p:nvCxnSpPr>
            <p:cNvPr id="25" name="Straight Connector 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 name="Group 25"/>
          <p:cNvGrpSpPr>
            <a:grpSpLocks/>
          </p:cNvGrpSpPr>
          <p:nvPr userDrawn="1"/>
        </p:nvGrpSpPr>
        <p:grpSpPr bwMode="auto">
          <a:xfrm>
            <a:off x="6075680" y="8248650"/>
            <a:ext cx="243840" cy="146686"/>
            <a:chOff x="7983415" y="6582508"/>
            <a:chExt cx="152400" cy="486507"/>
          </a:xfrm>
        </p:grpSpPr>
        <p:cxnSp>
          <p:nvCxnSpPr>
            <p:cNvPr id="28" name="Straight Connector 2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0" name="Group 28"/>
          <p:cNvGrpSpPr>
            <a:grpSpLocks/>
          </p:cNvGrpSpPr>
          <p:nvPr userDrawn="1"/>
        </p:nvGrpSpPr>
        <p:grpSpPr bwMode="auto">
          <a:xfrm>
            <a:off x="4958080" y="8248650"/>
            <a:ext cx="243840" cy="146686"/>
            <a:chOff x="7983415" y="6582508"/>
            <a:chExt cx="152400" cy="486507"/>
          </a:xfrm>
        </p:grpSpPr>
        <p:cxnSp>
          <p:nvCxnSpPr>
            <p:cNvPr id="31" name="Straight Connector 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3" name="Group 31"/>
          <p:cNvGrpSpPr>
            <a:grpSpLocks/>
          </p:cNvGrpSpPr>
          <p:nvPr userDrawn="1"/>
        </p:nvGrpSpPr>
        <p:grpSpPr bwMode="auto">
          <a:xfrm>
            <a:off x="3840480" y="8248650"/>
            <a:ext cx="243840" cy="146686"/>
            <a:chOff x="7983415" y="6582508"/>
            <a:chExt cx="152400" cy="486507"/>
          </a:xfrm>
        </p:grpSpPr>
        <p:cxnSp>
          <p:nvCxnSpPr>
            <p:cNvPr id="34" name="Straight Connector 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6" name="Group 34"/>
          <p:cNvGrpSpPr>
            <a:grpSpLocks/>
          </p:cNvGrpSpPr>
          <p:nvPr userDrawn="1"/>
        </p:nvGrpSpPr>
        <p:grpSpPr bwMode="auto">
          <a:xfrm>
            <a:off x="2722880" y="8248650"/>
            <a:ext cx="243840" cy="146686"/>
            <a:chOff x="7983415" y="6582508"/>
            <a:chExt cx="152400" cy="486507"/>
          </a:xfrm>
        </p:grpSpPr>
        <p:cxnSp>
          <p:nvCxnSpPr>
            <p:cNvPr id="37" name="Straight Connector 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9" name="Group 37"/>
          <p:cNvGrpSpPr>
            <a:grpSpLocks/>
          </p:cNvGrpSpPr>
          <p:nvPr userDrawn="1"/>
        </p:nvGrpSpPr>
        <p:grpSpPr bwMode="auto">
          <a:xfrm>
            <a:off x="1605280" y="8248650"/>
            <a:ext cx="243840" cy="146686"/>
            <a:chOff x="7983415" y="6582508"/>
            <a:chExt cx="152400" cy="486507"/>
          </a:xfrm>
        </p:grpSpPr>
        <p:cxnSp>
          <p:nvCxnSpPr>
            <p:cNvPr id="40" name="Straight Connector 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42" name="Straight Connector 41"/>
          <p:cNvCxnSpPr/>
          <p:nvPr userDrawn="1"/>
        </p:nvCxnSpPr>
        <p:spPr>
          <a:xfrm rot="5400000">
            <a:off x="-143510" y="447040"/>
            <a:ext cx="0" cy="195581"/>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3" name="Group 41"/>
          <p:cNvGrpSpPr>
            <a:grpSpLocks/>
          </p:cNvGrpSpPr>
          <p:nvPr userDrawn="1"/>
        </p:nvGrpSpPr>
        <p:grpSpPr bwMode="auto">
          <a:xfrm rot="5400000">
            <a:off x="-234950" y="7105015"/>
            <a:ext cx="182880" cy="195581"/>
            <a:chOff x="7983415" y="6582508"/>
            <a:chExt cx="152400" cy="486507"/>
          </a:xfrm>
        </p:grpSpPr>
        <p:cxnSp>
          <p:nvCxnSpPr>
            <p:cNvPr id="44" name="Straight Connector 43"/>
            <p:cNvCxnSpPr/>
            <p:nvPr userDrawn="1"/>
          </p:nvCxnSpPr>
          <p:spPr>
            <a:xfrm>
              <a:off x="8118352"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7965952"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6" name="Group 44"/>
          <p:cNvGrpSpPr>
            <a:grpSpLocks/>
          </p:cNvGrpSpPr>
          <p:nvPr userDrawn="1"/>
        </p:nvGrpSpPr>
        <p:grpSpPr bwMode="auto">
          <a:xfrm rot="5400000">
            <a:off x="-234950" y="6535420"/>
            <a:ext cx="182880" cy="195581"/>
            <a:chOff x="7983415" y="6582508"/>
            <a:chExt cx="152400" cy="486507"/>
          </a:xfrm>
        </p:grpSpPr>
        <p:cxnSp>
          <p:nvCxnSpPr>
            <p:cNvPr id="47" name="Straight Connector 46"/>
            <p:cNvCxnSpPr/>
            <p:nvPr userDrawn="1"/>
          </p:nvCxnSpPr>
          <p:spPr>
            <a:xfrm>
              <a:off x="8118353"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a:xfrm>
              <a:off x="7965953"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7"/>
          <p:cNvGrpSpPr>
            <a:grpSpLocks/>
          </p:cNvGrpSpPr>
          <p:nvPr userDrawn="1"/>
        </p:nvGrpSpPr>
        <p:grpSpPr bwMode="auto">
          <a:xfrm rot="5400000">
            <a:off x="-234950" y="5967730"/>
            <a:ext cx="182880" cy="195581"/>
            <a:chOff x="7983415" y="6582508"/>
            <a:chExt cx="152400" cy="486507"/>
          </a:xfrm>
        </p:grpSpPr>
        <p:cxnSp>
          <p:nvCxnSpPr>
            <p:cNvPr id="50" name="Straight Connector 49"/>
            <p:cNvCxnSpPr/>
            <p:nvPr userDrawn="1"/>
          </p:nvCxnSpPr>
          <p:spPr>
            <a:xfrm>
              <a:off x="8118353"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a:xfrm>
              <a:off x="7965953"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0"/>
          <p:cNvGrpSpPr>
            <a:grpSpLocks/>
          </p:cNvGrpSpPr>
          <p:nvPr userDrawn="1"/>
        </p:nvGrpSpPr>
        <p:grpSpPr bwMode="auto">
          <a:xfrm rot="5400000">
            <a:off x="-234950" y="5400040"/>
            <a:ext cx="182880" cy="195581"/>
            <a:chOff x="7983415" y="6582508"/>
            <a:chExt cx="152400" cy="486507"/>
          </a:xfrm>
        </p:grpSpPr>
        <p:cxnSp>
          <p:nvCxnSpPr>
            <p:cNvPr id="53" name="Straight Connector 52"/>
            <p:cNvCxnSpPr/>
            <p:nvPr userDrawn="1"/>
          </p:nvCxnSpPr>
          <p:spPr>
            <a:xfrm>
              <a:off x="8118353"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a:xfrm>
              <a:off x="7965953"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3"/>
          <p:cNvGrpSpPr>
            <a:grpSpLocks/>
          </p:cNvGrpSpPr>
          <p:nvPr userDrawn="1"/>
        </p:nvGrpSpPr>
        <p:grpSpPr bwMode="auto">
          <a:xfrm rot="5400000">
            <a:off x="-234950" y="4830445"/>
            <a:ext cx="182880" cy="195581"/>
            <a:chOff x="7983415" y="6582508"/>
            <a:chExt cx="152400" cy="486507"/>
          </a:xfrm>
        </p:grpSpPr>
        <p:cxnSp>
          <p:nvCxnSpPr>
            <p:cNvPr id="56" name="Straight Connector 55"/>
            <p:cNvCxnSpPr/>
            <p:nvPr userDrawn="1"/>
          </p:nvCxnSpPr>
          <p:spPr>
            <a:xfrm>
              <a:off x="8118352"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userDrawn="1"/>
          </p:nvCxnSpPr>
          <p:spPr>
            <a:xfrm>
              <a:off x="7965952"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6"/>
          <p:cNvGrpSpPr>
            <a:grpSpLocks/>
          </p:cNvGrpSpPr>
          <p:nvPr userDrawn="1"/>
        </p:nvGrpSpPr>
        <p:grpSpPr bwMode="auto">
          <a:xfrm rot="5400000">
            <a:off x="-234950" y="4262755"/>
            <a:ext cx="182880" cy="195581"/>
            <a:chOff x="7983415" y="6582508"/>
            <a:chExt cx="152400" cy="486507"/>
          </a:xfrm>
        </p:grpSpPr>
        <p:cxnSp>
          <p:nvCxnSpPr>
            <p:cNvPr id="59" name="Straight Connector 58"/>
            <p:cNvCxnSpPr/>
            <p:nvPr userDrawn="1"/>
          </p:nvCxnSpPr>
          <p:spPr>
            <a:xfrm>
              <a:off x="8118352"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userDrawn="1"/>
          </p:nvCxnSpPr>
          <p:spPr>
            <a:xfrm>
              <a:off x="7965952"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1" name="Group 59"/>
          <p:cNvGrpSpPr>
            <a:grpSpLocks/>
          </p:cNvGrpSpPr>
          <p:nvPr userDrawn="1"/>
        </p:nvGrpSpPr>
        <p:grpSpPr bwMode="auto">
          <a:xfrm rot="5400000">
            <a:off x="-234950" y="3693160"/>
            <a:ext cx="182880" cy="195581"/>
            <a:chOff x="7983415" y="6582508"/>
            <a:chExt cx="152400" cy="486507"/>
          </a:xfrm>
        </p:grpSpPr>
        <p:cxnSp>
          <p:nvCxnSpPr>
            <p:cNvPr id="62" name="Straight Connector 61"/>
            <p:cNvCxnSpPr/>
            <p:nvPr userDrawn="1"/>
          </p:nvCxnSpPr>
          <p:spPr>
            <a:xfrm>
              <a:off x="8118353"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userDrawn="1"/>
          </p:nvCxnSpPr>
          <p:spPr>
            <a:xfrm>
              <a:off x="7965953"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4" name="Group 62"/>
          <p:cNvGrpSpPr>
            <a:grpSpLocks/>
          </p:cNvGrpSpPr>
          <p:nvPr userDrawn="1"/>
        </p:nvGrpSpPr>
        <p:grpSpPr bwMode="auto">
          <a:xfrm rot="5400000">
            <a:off x="-234950" y="3125470"/>
            <a:ext cx="182880" cy="195581"/>
            <a:chOff x="7983415" y="6582508"/>
            <a:chExt cx="152400" cy="486507"/>
          </a:xfrm>
        </p:grpSpPr>
        <p:cxnSp>
          <p:nvCxnSpPr>
            <p:cNvPr id="65" name="Straight Connector 64"/>
            <p:cNvCxnSpPr/>
            <p:nvPr userDrawn="1"/>
          </p:nvCxnSpPr>
          <p:spPr>
            <a:xfrm>
              <a:off x="8118353"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7965953"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7" name="Group 65"/>
          <p:cNvGrpSpPr>
            <a:grpSpLocks/>
          </p:cNvGrpSpPr>
          <p:nvPr userDrawn="1"/>
        </p:nvGrpSpPr>
        <p:grpSpPr bwMode="auto">
          <a:xfrm rot="5400000">
            <a:off x="-234950" y="2557780"/>
            <a:ext cx="182880" cy="195581"/>
            <a:chOff x="7983415" y="6582508"/>
            <a:chExt cx="152400" cy="486507"/>
          </a:xfrm>
        </p:grpSpPr>
        <p:cxnSp>
          <p:nvCxnSpPr>
            <p:cNvPr id="68" name="Straight Connector 67"/>
            <p:cNvCxnSpPr/>
            <p:nvPr userDrawn="1"/>
          </p:nvCxnSpPr>
          <p:spPr>
            <a:xfrm>
              <a:off x="8118353"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userDrawn="1"/>
          </p:nvCxnSpPr>
          <p:spPr>
            <a:xfrm>
              <a:off x="7965953"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70" name="Group 68"/>
          <p:cNvGrpSpPr>
            <a:grpSpLocks/>
          </p:cNvGrpSpPr>
          <p:nvPr userDrawn="1"/>
        </p:nvGrpSpPr>
        <p:grpSpPr bwMode="auto">
          <a:xfrm rot="5400000">
            <a:off x="-234950" y="1988185"/>
            <a:ext cx="182880" cy="195581"/>
            <a:chOff x="7983415" y="6582508"/>
            <a:chExt cx="152400" cy="486507"/>
          </a:xfrm>
        </p:grpSpPr>
        <p:cxnSp>
          <p:nvCxnSpPr>
            <p:cNvPr id="71" name="Straight Connector 70"/>
            <p:cNvCxnSpPr/>
            <p:nvPr userDrawn="1"/>
          </p:nvCxnSpPr>
          <p:spPr>
            <a:xfrm>
              <a:off x="8118352"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7965952"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73" name="Group 71"/>
          <p:cNvGrpSpPr>
            <a:grpSpLocks/>
          </p:cNvGrpSpPr>
          <p:nvPr userDrawn="1"/>
        </p:nvGrpSpPr>
        <p:grpSpPr bwMode="auto">
          <a:xfrm rot="5400000">
            <a:off x="-234950" y="1172845"/>
            <a:ext cx="182880" cy="195581"/>
            <a:chOff x="7983415" y="6582508"/>
            <a:chExt cx="152400" cy="486507"/>
          </a:xfrm>
        </p:grpSpPr>
        <p:cxnSp>
          <p:nvCxnSpPr>
            <p:cNvPr id="74" name="Straight Connector 73"/>
            <p:cNvCxnSpPr/>
            <p:nvPr userDrawn="1"/>
          </p:nvCxnSpPr>
          <p:spPr>
            <a:xfrm>
              <a:off x="8118352"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userDrawn="1"/>
          </p:nvCxnSpPr>
          <p:spPr>
            <a:xfrm>
              <a:off x="7965952"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76" name="Straight Connector 75"/>
          <p:cNvCxnSpPr/>
          <p:nvPr userDrawn="1"/>
        </p:nvCxnSpPr>
        <p:spPr>
          <a:xfrm rot="5400000">
            <a:off x="-143510" y="7581265"/>
            <a:ext cx="0" cy="195581"/>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rot="5400000">
            <a:off x="14763750" y="447040"/>
            <a:ext cx="0" cy="195581"/>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78" name="Group 76"/>
          <p:cNvGrpSpPr>
            <a:grpSpLocks/>
          </p:cNvGrpSpPr>
          <p:nvPr userDrawn="1"/>
        </p:nvGrpSpPr>
        <p:grpSpPr bwMode="auto">
          <a:xfrm rot="5400000">
            <a:off x="14672310" y="7105015"/>
            <a:ext cx="182880" cy="195581"/>
            <a:chOff x="7983415" y="6582508"/>
            <a:chExt cx="152400" cy="486507"/>
          </a:xfrm>
        </p:grpSpPr>
        <p:cxnSp>
          <p:nvCxnSpPr>
            <p:cNvPr id="79" name="Straight Connector 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1" name="Group 79"/>
          <p:cNvGrpSpPr>
            <a:grpSpLocks/>
          </p:cNvGrpSpPr>
          <p:nvPr userDrawn="1"/>
        </p:nvGrpSpPr>
        <p:grpSpPr bwMode="auto">
          <a:xfrm rot="5400000">
            <a:off x="14672310" y="6535420"/>
            <a:ext cx="182880" cy="195581"/>
            <a:chOff x="7983415" y="6582508"/>
            <a:chExt cx="152400" cy="486507"/>
          </a:xfrm>
        </p:grpSpPr>
        <p:cxnSp>
          <p:nvCxnSpPr>
            <p:cNvPr id="82" name="Straight Connector 8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4" name="Group 82"/>
          <p:cNvGrpSpPr>
            <a:grpSpLocks/>
          </p:cNvGrpSpPr>
          <p:nvPr userDrawn="1"/>
        </p:nvGrpSpPr>
        <p:grpSpPr bwMode="auto">
          <a:xfrm rot="5400000">
            <a:off x="14672310" y="5967730"/>
            <a:ext cx="182880" cy="195581"/>
            <a:chOff x="7983415" y="6582508"/>
            <a:chExt cx="152400" cy="486507"/>
          </a:xfrm>
        </p:grpSpPr>
        <p:cxnSp>
          <p:nvCxnSpPr>
            <p:cNvPr id="85" name="Straight Connector 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7" name="Group 85"/>
          <p:cNvGrpSpPr>
            <a:grpSpLocks/>
          </p:cNvGrpSpPr>
          <p:nvPr userDrawn="1"/>
        </p:nvGrpSpPr>
        <p:grpSpPr bwMode="auto">
          <a:xfrm rot="5400000">
            <a:off x="14672310" y="5400040"/>
            <a:ext cx="182880" cy="195581"/>
            <a:chOff x="7983415" y="6582508"/>
            <a:chExt cx="152400" cy="486507"/>
          </a:xfrm>
        </p:grpSpPr>
        <p:cxnSp>
          <p:nvCxnSpPr>
            <p:cNvPr id="88" name="Straight Connector 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8"/>
          <p:cNvGrpSpPr>
            <a:grpSpLocks/>
          </p:cNvGrpSpPr>
          <p:nvPr userDrawn="1"/>
        </p:nvGrpSpPr>
        <p:grpSpPr bwMode="auto">
          <a:xfrm rot="5400000">
            <a:off x="14672310" y="4830445"/>
            <a:ext cx="182880" cy="195581"/>
            <a:chOff x="7983415" y="6582508"/>
            <a:chExt cx="152400" cy="486507"/>
          </a:xfrm>
        </p:grpSpPr>
        <p:cxnSp>
          <p:nvCxnSpPr>
            <p:cNvPr id="91" name="Straight Connector 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1"/>
          <p:cNvGrpSpPr>
            <a:grpSpLocks/>
          </p:cNvGrpSpPr>
          <p:nvPr userDrawn="1"/>
        </p:nvGrpSpPr>
        <p:grpSpPr bwMode="auto">
          <a:xfrm rot="5400000">
            <a:off x="14672310" y="4262755"/>
            <a:ext cx="182880" cy="195581"/>
            <a:chOff x="7983415" y="6582508"/>
            <a:chExt cx="152400" cy="486507"/>
          </a:xfrm>
        </p:grpSpPr>
        <p:cxnSp>
          <p:nvCxnSpPr>
            <p:cNvPr id="94" name="Straight Connector 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4"/>
          <p:cNvGrpSpPr>
            <a:grpSpLocks/>
          </p:cNvGrpSpPr>
          <p:nvPr userDrawn="1"/>
        </p:nvGrpSpPr>
        <p:grpSpPr bwMode="auto">
          <a:xfrm rot="5400000">
            <a:off x="14672310" y="3693160"/>
            <a:ext cx="182880" cy="195581"/>
            <a:chOff x="7983415" y="6582508"/>
            <a:chExt cx="152400" cy="486507"/>
          </a:xfrm>
        </p:grpSpPr>
        <p:cxnSp>
          <p:nvCxnSpPr>
            <p:cNvPr id="97" name="Straight Connector 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9" name="Group 97"/>
          <p:cNvGrpSpPr>
            <a:grpSpLocks/>
          </p:cNvGrpSpPr>
          <p:nvPr userDrawn="1"/>
        </p:nvGrpSpPr>
        <p:grpSpPr bwMode="auto">
          <a:xfrm rot="5400000">
            <a:off x="14672310" y="3125470"/>
            <a:ext cx="182880" cy="195581"/>
            <a:chOff x="7983415" y="6582508"/>
            <a:chExt cx="152400" cy="486507"/>
          </a:xfrm>
        </p:grpSpPr>
        <p:cxnSp>
          <p:nvCxnSpPr>
            <p:cNvPr id="100" name="Straight Connector 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2" name="Group 100"/>
          <p:cNvGrpSpPr>
            <a:grpSpLocks/>
          </p:cNvGrpSpPr>
          <p:nvPr userDrawn="1"/>
        </p:nvGrpSpPr>
        <p:grpSpPr bwMode="auto">
          <a:xfrm rot="5400000">
            <a:off x="14672310" y="2557780"/>
            <a:ext cx="182880" cy="195581"/>
            <a:chOff x="7983415" y="6582508"/>
            <a:chExt cx="152400" cy="486507"/>
          </a:xfrm>
        </p:grpSpPr>
        <p:cxnSp>
          <p:nvCxnSpPr>
            <p:cNvPr id="103" name="Straight Connector 1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5" name="Group 103"/>
          <p:cNvGrpSpPr>
            <a:grpSpLocks/>
          </p:cNvGrpSpPr>
          <p:nvPr userDrawn="1"/>
        </p:nvGrpSpPr>
        <p:grpSpPr bwMode="auto">
          <a:xfrm rot="5400000">
            <a:off x="14672310" y="1988185"/>
            <a:ext cx="182880" cy="195581"/>
            <a:chOff x="7983415" y="6582508"/>
            <a:chExt cx="152400" cy="486507"/>
          </a:xfrm>
        </p:grpSpPr>
        <p:cxnSp>
          <p:nvCxnSpPr>
            <p:cNvPr id="106" name="Straight Connector 1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8" name="Group 106"/>
          <p:cNvGrpSpPr>
            <a:grpSpLocks/>
          </p:cNvGrpSpPr>
          <p:nvPr userDrawn="1"/>
        </p:nvGrpSpPr>
        <p:grpSpPr bwMode="auto">
          <a:xfrm rot="5400000">
            <a:off x="14672310" y="1172845"/>
            <a:ext cx="182880" cy="195581"/>
            <a:chOff x="7983415" y="6582508"/>
            <a:chExt cx="152400" cy="486507"/>
          </a:xfrm>
        </p:grpSpPr>
        <p:cxnSp>
          <p:nvCxnSpPr>
            <p:cNvPr id="109" name="Straight Connector 1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111" name="Straight Connector 110"/>
          <p:cNvCxnSpPr/>
          <p:nvPr userDrawn="1"/>
        </p:nvCxnSpPr>
        <p:spPr>
          <a:xfrm rot="5400000">
            <a:off x="14763750" y="7581265"/>
            <a:ext cx="0" cy="195581"/>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userDrawn="1"/>
        </p:nvCxnSpPr>
        <p:spPr>
          <a:xfrm>
            <a:off x="731520" y="-169546"/>
            <a:ext cx="0" cy="14668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userDrawn="1"/>
        </p:nvCxnSpPr>
        <p:spPr>
          <a:xfrm>
            <a:off x="13896341" y="-169546"/>
            <a:ext cx="0" cy="14668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14" name="Group 112"/>
          <p:cNvGrpSpPr>
            <a:grpSpLocks/>
          </p:cNvGrpSpPr>
          <p:nvPr userDrawn="1"/>
        </p:nvGrpSpPr>
        <p:grpSpPr bwMode="auto">
          <a:xfrm>
            <a:off x="12778741" y="-169546"/>
            <a:ext cx="243840" cy="146686"/>
            <a:chOff x="7983415" y="6582508"/>
            <a:chExt cx="152400" cy="486507"/>
          </a:xfrm>
        </p:grpSpPr>
        <p:cxnSp>
          <p:nvCxnSpPr>
            <p:cNvPr id="115" name="Straight Connector 11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7" name="Group 115"/>
          <p:cNvGrpSpPr>
            <a:grpSpLocks/>
          </p:cNvGrpSpPr>
          <p:nvPr userDrawn="1"/>
        </p:nvGrpSpPr>
        <p:grpSpPr bwMode="auto">
          <a:xfrm>
            <a:off x="11661141" y="-169546"/>
            <a:ext cx="243840" cy="146686"/>
            <a:chOff x="7983415" y="6582508"/>
            <a:chExt cx="152400" cy="486507"/>
          </a:xfrm>
        </p:grpSpPr>
        <p:cxnSp>
          <p:nvCxnSpPr>
            <p:cNvPr id="118" name="Straight Connector 11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0" name="Group 118"/>
          <p:cNvGrpSpPr>
            <a:grpSpLocks/>
          </p:cNvGrpSpPr>
          <p:nvPr userDrawn="1"/>
        </p:nvGrpSpPr>
        <p:grpSpPr bwMode="auto">
          <a:xfrm>
            <a:off x="10543541" y="-169546"/>
            <a:ext cx="243840" cy="146686"/>
            <a:chOff x="7983415" y="6582508"/>
            <a:chExt cx="152400" cy="486507"/>
          </a:xfrm>
        </p:grpSpPr>
        <p:cxnSp>
          <p:nvCxnSpPr>
            <p:cNvPr id="121" name="Straight Connector 1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3" name="Group 121"/>
          <p:cNvGrpSpPr>
            <a:grpSpLocks/>
          </p:cNvGrpSpPr>
          <p:nvPr userDrawn="1"/>
        </p:nvGrpSpPr>
        <p:grpSpPr bwMode="auto">
          <a:xfrm>
            <a:off x="9425941" y="-169546"/>
            <a:ext cx="243840" cy="146686"/>
            <a:chOff x="7983415" y="6582508"/>
            <a:chExt cx="152400" cy="486507"/>
          </a:xfrm>
        </p:grpSpPr>
        <p:cxnSp>
          <p:nvCxnSpPr>
            <p:cNvPr id="124" name="Straight Connector 12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4"/>
          <p:cNvGrpSpPr>
            <a:grpSpLocks/>
          </p:cNvGrpSpPr>
          <p:nvPr userDrawn="1"/>
        </p:nvGrpSpPr>
        <p:grpSpPr bwMode="auto">
          <a:xfrm>
            <a:off x="8308341" y="-169546"/>
            <a:ext cx="243840" cy="146686"/>
            <a:chOff x="7983415" y="6582508"/>
            <a:chExt cx="152400" cy="486507"/>
          </a:xfrm>
        </p:grpSpPr>
        <p:cxnSp>
          <p:nvCxnSpPr>
            <p:cNvPr id="127" name="Straight Connector 1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7"/>
          <p:cNvGrpSpPr>
            <a:grpSpLocks/>
          </p:cNvGrpSpPr>
          <p:nvPr userDrawn="1"/>
        </p:nvGrpSpPr>
        <p:grpSpPr bwMode="auto">
          <a:xfrm>
            <a:off x="7190741" y="-169546"/>
            <a:ext cx="243840" cy="146686"/>
            <a:chOff x="7983415" y="6582508"/>
            <a:chExt cx="152400" cy="486507"/>
          </a:xfrm>
        </p:grpSpPr>
        <p:cxnSp>
          <p:nvCxnSpPr>
            <p:cNvPr id="130" name="Straight Connector 1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0"/>
          <p:cNvGrpSpPr>
            <a:grpSpLocks/>
          </p:cNvGrpSpPr>
          <p:nvPr userDrawn="1"/>
        </p:nvGrpSpPr>
        <p:grpSpPr bwMode="auto">
          <a:xfrm>
            <a:off x="6075680" y="-169546"/>
            <a:ext cx="243840" cy="146686"/>
            <a:chOff x="7983415" y="6582508"/>
            <a:chExt cx="152400" cy="486507"/>
          </a:xfrm>
        </p:grpSpPr>
        <p:cxnSp>
          <p:nvCxnSpPr>
            <p:cNvPr id="133" name="Straight Connector 1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5" name="Group 133"/>
          <p:cNvGrpSpPr>
            <a:grpSpLocks/>
          </p:cNvGrpSpPr>
          <p:nvPr userDrawn="1"/>
        </p:nvGrpSpPr>
        <p:grpSpPr bwMode="auto">
          <a:xfrm>
            <a:off x="4958080" y="-169546"/>
            <a:ext cx="243840" cy="146686"/>
            <a:chOff x="7983415" y="6582508"/>
            <a:chExt cx="152400" cy="486507"/>
          </a:xfrm>
        </p:grpSpPr>
        <p:cxnSp>
          <p:nvCxnSpPr>
            <p:cNvPr id="136" name="Straight Connector 1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8" name="Group 136"/>
          <p:cNvGrpSpPr>
            <a:grpSpLocks/>
          </p:cNvGrpSpPr>
          <p:nvPr userDrawn="1"/>
        </p:nvGrpSpPr>
        <p:grpSpPr bwMode="auto">
          <a:xfrm>
            <a:off x="3840480" y="-169546"/>
            <a:ext cx="243840" cy="146686"/>
            <a:chOff x="7983415" y="6582508"/>
            <a:chExt cx="152400" cy="486507"/>
          </a:xfrm>
        </p:grpSpPr>
        <p:cxnSp>
          <p:nvCxnSpPr>
            <p:cNvPr id="139" name="Straight Connector 1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41" name="Group 139"/>
          <p:cNvGrpSpPr>
            <a:grpSpLocks/>
          </p:cNvGrpSpPr>
          <p:nvPr userDrawn="1"/>
        </p:nvGrpSpPr>
        <p:grpSpPr bwMode="auto">
          <a:xfrm>
            <a:off x="2722880" y="-169546"/>
            <a:ext cx="243840" cy="146686"/>
            <a:chOff x="7983415" y="6582508"/>
            <a:chExt cx="152400" cy="486507"/>
          </a:xfrm>
        </p:grpSpPr>
        <p:cxnSp>
          <p:nvCxnSpPr>
            <p:cNvPr id="142" name="Straight Connector 1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44" name="Group 142"/>
          <p:cNvGrpSpPr>
            <a:grpSpLocks/>
          </p:cNvGrpSpPr>
          <p:nvPr userDrawn="1"/>
        </p:nvGrpSpPr>
        <p:grpSpPr bwMode="auto">
          <a:xfrm>
            <a:off x="1605280" y="-169546"/>
            <a:ext cx="243840" cy="146686"/>
            <a:chOff x="7983415" y="6582508"/>
            <a:chExt cx="152400" cy="486507"/>
          </a:xfrm>
        </p:grpSpPr>
        <p:cxnSp>
          <p:nvCxnSpPr>
            <p:cNvPr id="145" name="Straight Connector 14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147" name="Freeform 7"/>
          <p:cNvSpPr>
            <a:spLocks noChangeAspect="1" noEditPoints="1"/>
          </p:cNvSpPr>
          <p:nvPr userDrawn="1"/>
        </p:nvSpPr>
        <p:spPr bwMode="white">
          <a:xfrm>
            <a:off x="0" y="0"/>
            <a:ext cx="14630400" cy="8229600"/>
          </a:xfrm>
          <a:custGeom>
            <a:avLst/>
            <a:gdLst>
              <a:gd name="T0" fmla="*/ 0 w 6803"/>
              <a:gd name="T1" fmla="*/ 0 h 5102"/>
              <a:gd name="T2" fmla="*/ 0 w 6803"/>
              <a:gd name="T3" fmla="*/ 2147483647 h 5102"/>
              <a:gd name="T4" fmla="*/ 2147483647 w 6803"/>
              <a:gd name="T5" fmla="*/ 2147483647 h 5102"/>
              <a:gd name="T6" fmla="*/ 2147483647 w 6803"/>
              <a:gd name="T7" fmla="*/ 0 h 5102"/>
              <a:gd name="T8" fmla="*/ 0 w 6803"/>
              <a:gd name="T9" fmla="*/ 0 h 5102"/>
              <a:gd name="T10" fmla="*/ 2147483647 w 6803"/>
              <a:gd name="T11" fmla="*/ 2147483647 h 5102"/>
              <a:gd name="T12" fmla="*/ 2147483647 w 6803"/>
              <a:gd name="T13" fmla="*/ 2147483647 h 5102"/>
              <a:gd name="T14" fmla="*/ 2147483647 w 6803"/>
              <a:gd name="T15" fmla="*/ 2147483647 h 5102"/>
              <a:gd name="T16" fmla="*/ 2147483647 w 6803"/>
              <a:gd name="T17" fmla="*/ 2147483647 h 5102"/>
              <a:gd name="T18" fmla="*/ 2147483647 w 6803"/>
              <a:gd name="T19" fmla="*/ 2147483647 h 5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03" h="5102">
                <a:moveTo>
                  <a:pt x="0" y="0"/>
                </a:moveTo>
                <a:lnTo>
                  <a:pt x="0" y="5102"/>
                </a:lnTo>
                <a:lnTo>
                  <a:pt x="6803" y="5102"/>
                </a:lnTo>
                <a:lnTo>
                  <a:pt x="6803" y="0"/>
                </a:lnTo>
                <a:lnTo>
                  <a:pt x="0" y="0"/>
                </a:lnTo>
                <a:close/>
                <a:moveTo>
                  <a:pt x="6751" y="5048"/>
                </a:moveTo>
                <a:lnTo>
                  <a:pt x="52" y="5048"/>
                </a:lnTo>
                <a:lnTo>
                  <a:pt x="52" y="54"/>
                </a:lnTo>
                <a:lnTo>
                  <a:pt x="6751" y="54"/>
                </a:lnTo>
                <a:lnTo>
                  <a:pt x="6751" y="50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lIns="130622" tIns="65311" rIns="130622" bIns="65311"/>
          <a:lstStyle/>
          <a:p>
            <a:endParaRPr lang="en-US" dirty="0">
              <a:latin typeface="Calibri" panose="020F0502020204030204" pitchFamily="34" charset="0"/>
            </a:endParaRPr>
          </a:p>
        </p:txBody>
      </p:sp>
      <p:sp>
        <p:nvSpPr>
          <p:cNvPr id="148" name="TextBox 147"/>
          <p:cNvSpPr txBox="1">
            <a:spLocks noChangeArrowheads="1"/>
          </p:cNvSpPr>
          <p:nvPr userDrawn="1"/>
        </p:nvSpPr>
        <p:spPr bwMode="auto">
          <a:xfrm>
            <a:off x="13022581" y="7880986"/>
            <a:ext cx="873760"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defRPr/>
            </a:pPr>
            <a:fld id="{D1FC4FE6-D84D-4FA8-9290-AFD4F0042DDB}" type="slidenum">
              <a:rPr lang="en-US" altLang="en-US" sz="1100" smtClean="0">
                <a:solidFill>
                  <a:schemeClr val="bg1"/>
                </a:solidFill>
                <a:latin typeface="Calibri" panose="020F0502020204030204" pitchFamily="34" charset="0"/>
                <a:cs typeface="Arial" pitchFamily="34" charset="0"/>
              </a:rPr>
              <a:pPr algn="r">
                <a:defRPr/>
              </a:pPr>
              <a:t>‹#›</a:t>
            </a:fld>
            <a:endParaRPr lang="en-US" altLang="en-US" sz="1100" dirty="0">
              <a:solidFill>
                <a:schemeClr val="bg1"/>
              </a:solidFill>
              <a:latin typeface="Calibri" panose="020F0502020204030204" pitchFamily="34" charset="0"/>
              <a:cs typeface="Arial" pitchFamily="34" charset="0"/>
            </a:endParaRPr>
          </a:p>
        </p:txBody>
      </p:sp>
      <p:cxnSp>
        <p:nvCxnSpPr>
          <p:cNvPr id="149" name="Straight Connector 148"/>
          <p:cNvCxnSpPr/>
          <p:nvPr userDrawn="1"/>
        </p:nvCxnSpPr>
        <p:spPr>
          <a:xfrm flipH="1">
            <a:off x="731521" y="4836796"/>
            <a:ext cx="1316482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32371" y="544808"/>
            <a:ext cx="13162702" cy="3906901"/>
          </a:xfrm>
        </p:spPr>
        <p:txBody>
          <a:bodyPr/>
          <a:lstStyle>
            <a:lvl1pPr>
              <a:lnSpc>
                <a:spcPct val="90000"/>
              </a:lnSpc>
              <a:spcAft>
                <a:spcPts val="857"/>
              </a:spcAft>
              <a:defRPr sz="9400" cap="none" baseline="0">
                <a:solidFill>
                  <a:schemeClr val="bg1"/>
                </a:solidFill>
                <a:latin typeface="Calibri" panose="020F0502020204030204" pitchFamily="34" charset="0"/>
              </a:defRPr>
            </a:lvl1pPr>
          </a:lstStyle>
          <a:p>
            <a:r>
              <a:rPr lang="en-US" dirty="0"/>
              <a:t>Click to edit Master title style</a:t>
            </a:r>
          </a:p>
        </p:txBody>
      </p:sp>
      <p:sp>
        <p:nvSpPr>
          <p:cNvPr id="7" name="Text Placeholder 6"/>
          <p:cNvSpPr>
            <a:spLocks noGrp="1"/>
          </p:cNvSpPr>
          <p:nvPr>
            <p:ph type="body" sz="quarter" idx="14"/>
          </p:nvPr>
        </p:nvSpPr>
        <p:spPr>
          <a:xfrm>
            <a:off x="734061" y="5184622"/>
            <a:ext cx="8701613" cy="2504688"/>
          </a:xfrm>
        </p:spPr>
        <p:txBody>
          <a:bodyPr>
            <a:noAutofit/>
          </a:bodyPr>
          <a:lstStyle>
            <a:lvl1pPr marL="244916" indent="-244916">
              <a:lnSpc>
                <a:spcPct val="110000"/>
              </a:lnSpc>
              <a:spcBef>
                <a:spcPts val="1429"/>
              </a:spcBef>
              <a:spcAft>
                <a:spcPts val="0"/>
              </a:spcAft>
              <a:buClr>
                <a:schemeClr val="bg1"/>
              </a:buClr>
              <a:buFontTx/>
              <a:buChar char="+"/>
              <a:defRPr sz="2300" i="1">
                <a:solidFill>
                  <a:schemeClr val="bg1"/>
                </a:solidFill>
                <a:latin typeface="Calibri" panose="020F0502020204030204" pitchFamily="34" charset="0"/>
              </a:defRPr>
            </a:lvl1pPr>
            <a:lvl2pPr marL="244916" indent="-244916">
              <a:lnSpc>
                <a:spcPct val="110000"/>
              </a:lnSpc>
              <a:spcBef>
                <a:spcPts val="1429"/>
              </a:spcBef>
              <a:spcAft>
                <a:spcPts val="0"/>
              </a:spcAft>
              <a:buClr>
                <a:schemeClr val="bg1"/>
              </a:buClr>
              <a:buFontTx/>
              <a:buChar char="+"/>
              <a:defRPr sz="2300" i="1">
                <a:solidFill>
                  <a:schemeClr val="bg1"/>
                </a:solidFill>
                <a:latin typeface="Calibri" panose="020F0502020204030204" pitchFamily="34" charset="0"/>
              </a:defRPr>
            </a:lvl2pPr>
            <a:lvl3pPr marL="244916" indent="-244916">
              <a:lnSpc>
                <a:spcPct val="110000"/>
              </a:lnSpc>
              <a:spcBef>
                <a:spcPts val="1429"/>
              </a:spcBef>
              <a:spcAft>
                <a:spcPts val="0"/>
              </a:spcAft>
              <a:buClr>
                <a:schemeClr val="bg1"/>
              </a:buClr>
              <a:buFontTx/>
              <a:buChar char="+"/>
              <a:defRPr sz="2300" i="1">
                <a:solidFill>
                  <a:schemeClr val="bg1"/>
                </a:solidFill>
                <a:latin typeface="Calibri" panose="020F0502020204030204" pitchFamily="34" charset="0"/>
              </a:defRPr>
            </a:lvl3pPr>
            <a:lvl4pPr marL="244916" indent="-244916">
              <a:lnSpc>
                <a:spcPct val="110000"/>
              </a:lnSpc>
              <a:spcBef>
                <a:spcPts val="1429"/>
              </a:spcBef>
              <a:spcAft>
                <a:spcPts val="0"/>
              </a:spcAft>
              <a:buClr>
                <a:schemeClr val="bg1"/>
              </a:buClr>
              <a:buFontTx/>
              <a:buChar char="+"/>
              <a:defRPr sz="2300" i="1">
                <a:solidFill>
                  <a:schemeClr val="bg1"/>
                </a:solidFill>
                <a:latin typeface="Calibri" panose="020F0502020204030204" pitchFamily="34" charset="0"/>
              </a:defRPr>
            </a:lvl4pPr>
            <a:lvl5pPr marL="244916" indent="-244916">
              <a:lnSpc>
                <a:spcPct val="110000"/>
              </a:lnSpc>
              <a:spcBef>
                <a:spcPts val="1429"/>
              </a:spcBef>
              <a:spcAft>
                <a:spcPts val="0"/>
              </a:spcAft>
              <a:buClr>
                <a:schemeClr val="bg1"/>
              </a:buClr>
              <a:buFontTx/>
              <a:buChar char="+"/>
              <a:defRPr sz="2300" i="1">
                <a:solidFill>
                  <a:schemeClr val="bg1"/>
                </a:solidFill>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5"/>
          </p:nvPr>
        </p:nvSpPr>
        <p:spPr>
          <a:xfrm>
            <a:off x="9405621" y="5020084"/>
            <a:ext cx="4225014" cy="2658972"/>
          </a:xfrm>
        </p:spPr>
        <p:txBody>
          <a:bodyPr anchor="ctr">
            <a:noAutofit/>
          </a:bodyPr>
          <a:lstStyle>
            <a:lvl1pPr algn="r">
              <a:buFontTx/>
              <a:buNone/>
              <a:defRPr sz="19000" b="1" i="0">
                <a:solidFill>
                  <a:schemeClr val="bg1"/>
                </a:solidFill>
                <a:latin typeface="Calibri" panose="020F0502020204030204" pitchFamily="34" charset="0"/>
              </a:defRPr>
            </a:lvl1pPr>
            <a:lvl2pPr algn="r">
              <a:buFontTx/>
              <a:buNone/>
              <a:defRPr sz="19000">
                <a:solidFill>
                  <a:schemeClr val="bg1"/>
                </a:solidFill>
                <a:latin typeface="Arial Narrow" panose="020B0606020202030204" pitchFamily="34" charset="0"/>
              </a:defRPr>
            </a:lvl2pPr>
            <a:lvl3pPr algn="r">
              <a:buFontTx/>
              <a:buNone/>
              <a:defRPr sz="19000">
                <a:solidFill>
                  <a:schemeClr val="bg1"/>
                </a:solidFill>
                <a:latin typeface="Arial Narrow" panose="020B0606020202030204" pitchFamily="34" charset="0"/>
              </a:defRPr>
            </a:lvl3pPr>
            <a:lvl4pPr algn="r">
              <a:buFontTx/>
              <a:buNone/>
              <a:defRPr sz="19000">
                <a:solidFill>
                  <a:schemeClr val="bg1"/>
                </a:solidFill>
                <a:latin typeface="Arial Narrow" panose="020B0606020202030204" pitchFamily="34" charset="0"/>
              </a:defRPr>
            </a:lvl4pPr>
            <a:lvl5pPr algn="r">
              <a:buFontTx/>
              <a:buNone/>
              <a:defRPr sz="19000">
                <a:solidFill>
                  <a:schemeClr val="bg1"/>
                </a:solidFill>
                <a:latin typeface="Arial Narrow" panose="020B0606020202030204" pitchFamily="34" charset="0"/>
              </a:defRPr>
            </a:lvl5pPr>
          </a:lstStyle>
          <a:p>
            <a:pPr lvl="0"/>
            <a:r>
              <a:rPr lang="en-US" dirty="0"/>
              <a:t>Click to edit Master text styles</a:t>
            </a:r>
          </a:p>
        </p:txBody>
      </p:sp>
    </p:spTree>
    <p:extLst>
      <p:ext uri="{BB962C8B-B14F-4D97-AF65-F5344CB8AC3E}">
        <p14:creationId xmlns:p14="http://schemas.microsoft.com/office/powerpoint/2010/main" val="28063927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section Dividers">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731520" y="8248650"/>
            <a:ext cx="0" cy="14668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13896341" y="8248650"/>
            <a:ext cx="0" cy="14668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 name="Group 6"/>
          <p:cNvGrpSpPr>
            <a:grpSpLocks/>
          </p:cNvGrpSpPr>
          <p:nvPr userDrawn="1"/>
        </p:nvGrpSpPr>
        <p:grpSpPr bwMode="auto">
          <a:xfrm>
            <a:off x="12778741" y="8248650"/>
            <a:ext cx="243840" cy="146686"/>
            <a:chOff x="7983415" y="6582508"/>
            <a:chExt cx="152400" cy="486507"/>
          </a:xfrm>
        </p:grpSpPr>
        <p:cxnSp>
          <p:nvCxnSpPr>
            <p:cNvPr id="9" name="Straight Connector 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 name="Group 10"/>
          <p:cNvGrpSpPr>
            <a:grpSpLocks/>
          </p:cNvGrpSpPr>
          <p:nvPr userDrawn="1"/>
        </p:nvGrpSpPr>
        <p:grpSpPr bwMode="auto">
          <a:xfrm>
            <a:off x="11661141" y="8248650"/>
            <a:ext cx="243840" cy="146686"/>
            <a:chOff x="7983415" y="6582508"/>
            <a:chExt cx="152400" cy="486507"/>
          </a:xfrm>
        </p:grpSpPr>
        <p:cxnSp>
          <p:nvCxnSpPr>
            <p:cNvPr id="13" name="Straight Connector 1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3"/>
          <p:cNvGrpSpPr>
            <a:grpSpLocks/>
          </p:cNvGrpSpPr>
          <p:nvPr userDrawn="1"/>
        </p:nvGrpSpPr>
        <p:grpSpPr bwMode="auto">
          <a:xfrm>
            <a:off x="10543541" y="8248650"/>
            <a:ext cx="243840" cy="146686"/>
            <a:chOff x="7983415" y="6582508"/>
            <a:chExt cx="152400" cy="486507"/>
          </a:xfrm>
        </p:grpSpPr>
        <p:cxnSp>
          <p:nvCxnSpPr>
            <p:cNvPr id="16" name="Straight Connector 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6"/>
          <p:cNvGrpSpPr>
            <a:grpSpLocks/>
          </p:cNvGrpSpPr>
          <p:nvPr userDrawn="1"/>
        </p:nvGrpSpPr>
        <p:grpSpPr bwMode="auto">
          <a:xfrm>
            <a:off x="9425941" y="8248650"/>
            <a:ext cx="243840" cy="146686"/>
            <a:chOff x="7983415" y="6582508"/>
            <a:chExt cx="152400" cy="486507"/>
          </a:xfrm>
        </p:grpSpPr>
        <p:cxnSp>
          <p:nvCxnSpPr>
            <p:cNvPr id="19" name="Straight Connector 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19"/>
          <p:cNvGrpSpPr>
            <a:grpSpLocks/>
          </p:cNvGrpSpPr>
          <p:nvPr userDrawn="1"/>
        </p:nvGrpSpPr>
        <p:grpSpPr bwMode="auto">
          <a:xfrm>
            <a:off x="8308341" y="8248650"/>
            <a:ext cx="243840" cy="146686"/>
            <a:chOff x="7983415" y="6582508"/>
            <a:chExt cx="152400" cy="486507"/>
          </a:xfrm>
        </p:grpSpPr>
        <p:cxnSp>
          <p:nvCxnSpPr>
            <p:cNvPr id="22" name="Straight Connector 2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2"/>
          <p:cNvGrpSpPr>
            <a:grpSpLocks/>
          </p:cNvGrpSpPr>
          <p:nvPr userDrawn="1"/>
        </p:nvGrpSpPr>
        <p:grpSpPr bwMode="auto">
          <a:xfrm>
            <a:off x="7190741" y="8248650"/>
            <a:ext cx="243840" cy="146686"/>
            <a:chOff x="7983415" y="6582508"/>
            <a:chExt cx="152400" cy="486507"/>
          </a:xfrm>
        </p:grpSpPr>
        <p:cxnSp>
          <p:nvCxnSpPr>
            <p:cNvPr id="25" name="Straight Connector 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 name="Group 25"/>
          <p:cNvGrpSpPr>
            <a:grpSpLocks/>
          </p:cNvGrpSpPr>
          <p:nvPr userDrawn="1"/>
        </p:nvGrpSpPr>
        <p:grpSpPr bwMode="auto">
          <a:xfrm>
            <a:off x="6075680" y="8248650"/>
            <a:ext cx="243840" cy="146686"/>
            <a:chOff x="7983415" y="6582508"/>
            <a:chExt cx="152400" cy="486507"/>
          </a:xfrm>
        </p:grpSpPr>
        <p:cxnSp>
          <p:nvCxnSpPr>
            <p:cNvPr id="28" name="Straight Connector 2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0" name="Group 28"/>
          <p:cNvGrpSpPr>
            <a:grpSpLocks/>
          </p:cNvGrpSpPr>
          <p:nvPr userDrawn="1"/>
        </p:nvGrpSpPr>
        <p:grpSpPr bwMode="auto">
          <a:xfrm>
            <a:off x="4958080" y="8248650"/>
            <a:ext cx="243840" cy="146686"/>
            <a:chOff x="7983415" y="6582508"/>
            <a:chExt cx="152400" cy="486507"/>
          </a:xfrm>
        </p:grpSpPr>
        <p:cxnSp>
          <p:nvCxnSpPr>
            <p:cNvPr id="31" name="Straight Connector 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3" name="Group 31"/>
          <p:cNvGrpSpPr>
            <a:grpSpLocks/>
          </p:cNvGrpSpPr>
          <p:nvPr userDrawn="1"/>
        </p:nvGrpSpPr>
        <p:grpSpPr bwMode="auto">
          <a:xfrm>
            <a:off x="3840480" y="8248650"/>
            <a:ext cx="243840" cy="146686"/>
            <a:chOff x="7983415" y="6582508"/>
            <a:chExt cx="152400" cy="486507"/>
          </a:xfrm>
        </p:grpSpPr>
        <p:cxnSp>
          <p:nvCxnSpPr>
            <p:cNvPr id="34" name="Straight Connector 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6" name="Group 34"/>
          <p:cNvGrpSpPr>
            <a:grpSpLocks/>
          </p:cNvGrpSpPr>
          <p:nvPr userDrawn="1"/>
        </p:nvGrpSpPr>
        <p:grpSpPr bwMode="auto">
          <a:xfrm>
            <a:off x="2722880" y="8248650"/>
            <a:ext cx="243840" cy="146686"/>
            <a:chOff x="7983415" y="6582508"/>
            <a:chExt cx="152400" cy="486507"/>
          </a:xfrm>
        </p:grpSpPr>
        <p:cxnSp>
          <p:nvCxnSpPr>
            <p:cNvPr id="37" name="Straight Connector 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9" name="Group 37"/>
          <p:cNvGrpSpPr>
            <a:grpSpLocks/>
          </p:cNvGrpSpPr>
          <p:nvPr userDrawn="1"/>
        </p:nvGrpSpPr>
        <p:grpSpPr bwMode="auto">
          <a:xfrm>
            <a:off x="1605280" y="8248650"/>
            <a:ext cx="243840" cy="146686"/>
            <a:chOff x="7983415" y="6582508"/>
            <a:chExt cx="152400" cy="486507"/>
          </a:xfrm>
        </p:grpSpPr>
        <p:cxnSp>
          <p:nvCxnSpPr>
            <p:cNvPr id="40" name="Straight Connector 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42" name="Straight Connector 41"/>
          <p:cNvCxnSpPr/>
          <p:nvPr userDrawn="1"/>
        </p:nvCxnSpPr>
        <p:spPr>
          <a:xfrm rot="5400000">
            <a:off x="-143510" y="447040"/>
            <a:ext cx="0" cy="195581"/>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3" name="Group 41"/>
          <p:cNvGrpSpPr>
            <a:grpSpLocks/>
          </p:cNvGrpSpPr>
          <p:nvPr userDrawn="1"/>
        </p:nvGrpSpPr>
        <p:grpSpPr bwMode="auto">
          <a:xfrm rot="5400000">
            <a:off x="-234950" y="7105015"/>
            <a:ext cx="182880" cy="195581"/>
            <a:chOff x="7983415" y="6582508"/>
            <a:chExt cx="152400" cy="486507"/>
          </a:xfrm>
        </p:grpSpPr>
        <p:cxnSp>
          <p:nvCxnSpPr>
            <p:cNvPr id="44" name="Straight Connector 43"/>
            <p:cNvCxnSpPr/>
            <p:nvPr userDrawn="1"/>
          </p:nvCxnSpPr>
          <p:spPr>
            <a:xfrm>
              <a:off x="8118352"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7965952"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6" name="Group 44"/>
          <p:cNvGrpSpPr>
            <a:grpSpLocks/>
          </p:cNvGrpSpPr>
          <p:nvPr userDrawn="1"/>
        </p:nvGrpSpPr>
        <p:grpSpPr bwMode="auto">
          <a:xfrm rot="5400000">
            <a:off x="-234950" y="6535420"/>
            <a:ext cx="182880" cy="195581"/>
            <a:chOff x="7983415" y="6582508"/>
            <a:chExt cx="152400" cy="486507"/>
          </a:xfrm>
        </p:grpSpPr>
        <p:cxnSp>
          <p:nvCxnSpPr>
            <p:cNvPr id="47" name="Straight Connector 46"/>
            <p:cNvCxnSpPr/>
            <p:nvPr userDrawn="1"/>
          </p:nvCxnSpPr>
          <p:spPr>
            <a:xfrm>
              <a:off x="8118353"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a:xfrm>
              <a:off x="7965953"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7"/>
          <p:cNvGrpSpPr>
            <a:grpSpLocks/>
          </p:cNvGrpSpPr>
          <p:nvPr userDrawn="1"/>
        </p:nvGrpSpPr>
        <p:grpSpPr bwMode="auto">
          <a:xfrm rot="5400000">
            <a:off x="-234950" y="5967730"/>
            <a:ext cx="182880" cy="195581"/>
            <a:chOff x="7983415" y="6582508"/>
            <a:chExt cx="152400" cy="486507"/>
          </a:xfrm>
        </p:grpSpPr>
        <p:cxnSp>
          <p:nvCxnSpPr>
            <p:cNvPr id="50" name="Straight Connector 49"/>
            <p:cNvCxnSpPr/>
            <p:nvPr userDrawn="1"/>
          </p:nvCxnSpPr>
          <p:spPr>
            <a:xfrm>
              <a:off x="8118353"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a:xfrm>
              <a:off x="7965953"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0"/>
          <p:cNvGrpSpPr>
            <a:grpSpLocks/>
          </p:cNvGrpSpPr>
          <p:nvPr userDrawn="1"/>
        </p:nvGrpSpPr>
        <p:grpSpPr bwMode="auto">
          <a:xfrm rot="5400000">
            <a:off x="-234950" y="5400040"/>
            <a:ext cx="182880" cy="195581"/>
            <a:chOff x="7983415" y="6582508"/>
            <a:chExt cx="152400" cy="486507"/>
          </a:xfrm>
        </p:grpSpPr>
        <p:cxnSp>
          <p:nvCxnSpPr>
            <p:cNvPr id="53" name="Straight Connector 52"/>
            <p:cNvCxnSpPr/>
            <p:nvPr userDrawn="1"/>
          </p:nvCxnSpPr>
          <p:spPr>
            <a:xfrm>
              <a:off x="8118353"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a:xfrm>
              <a:off x="7965953"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3"/>
          <p:cNvGrpSpPr>
            <a:grpSpLocks/>
          </p:cNvGrpSpPr>
          <p:nvPr userDrawn="1"/>
        </p:nvGrpSpPr>
        <p:grpSpPr bwMode="auto">
          <a:xfrm rot="5400000">
            <a:off x="-234950" y="4830445"/>
            <a:ext cx="182880" cy="195581"/>
            <a:chOff x="7983415" y="6582508"/>
            <a:chExt cx="152400" cy="486507"/>
          </a:xfrm>
        </p:grpSpPr>
        <p:cxnSp>
          <p:nvCxnSpPr>
            <p:cNvPr id="56" name="Straight Connector 55"/>
            <p:cNvCxnSpPr/>
            <p:nvPr userDrawn="1"/>
          </p:nvCxnSpPr>
          <p:spPr>
            <a:xfrm>
              <a:off x="8118352"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userDrawn="1"/>
          </p:nvCxnSpPr>
          <p:spPr>
            <a:xfrm>
              <a:off x="7965952"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6"/>
          <p:cNvGrpSpPr>
            <a:grpSpLocks/>
          </p:cNvGrpSpPr>
          <p:nvPr userDrawn="1"/>
        </p:nvGrpSpPr>
        <p:grpSpPr bwMode="auto">
          <a:xfrm rot="5400000">
            <a:off x="-234950" y="4262755"/>
            <a:ext cx="182880" cy="195581"/>
            <a:chOff x="7983415" y="6582508"/>
            <a:chExt cx="152400" cy="486507"/>
          </a:xfrm>
        </p:grpSpPr>
        <p:cxnSp>
          <p:nvCxnSpPr>
            <p:cNvPr id="59" name="Straight Connector 58"/>
            <p:cNvCxnSpPr/>
            <p:nvPr userDrawn="1"/>
          </p:nvCxnSpPr>
          <p:spPr>
            <a:xfrm>
              <a:off x="8118352"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userDrawn="1"/>
          </p:nvCxnSpPr>
          <p:spPr>
            <a:xfrm>
              <a:off x="7965952"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1" name="Group 59"/>
          <p:cNvGrpSpPr>
            <a:grpSpLocks/>
          </p:cNvGrpSpPr>
          <p:nvPr userDrawn="1"/>
        </p:nvGrpSpPr>
        <p:grpSpPr bwMode="auto">
          <a:xfrm rot="5400000">
            <a:off x="-234950" y="3693160"/>
            <a:ext cx="182880" cy="195581"/>
            <a:chOff x="7983415" y="6582508"/>
            <a:chExt cx="152400" cy="486507"/>
          </a:xfrm>
        </p:grpSpPr>
        <p:cxnSp>
          <p:nvCxnSpPr>
            <p:cNvPr id="62" name="Straight Connector 61"/>
            <p:cNvCxnSpPr/>
            <p:nvPr userDrawn="1"/>
          </p:nvCxnSpPr>
          <p:spPr>
            <a:xfrm>
              <a:off x="8118353"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userDrawn="1"/>
          </p:nvCxnSpPr>
          <p:spPr>
            <a:xfrm>
              <a:off x="7965953"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4" name="Group 62"/>
          <p:cNvGrpSpPr>
            <a:grpSpLocks/>
          </p:cNvGrpSpPr>
          <p:nvPr userDrawn="1"/>
        </p:nvGrpSpPr>
        <p:grpSpPr bwMode="auto">
          <a:xfrm rot="5400000">
            <a:off x="-234950" y="3125470"/>
            <a:ext cx="182880" cy="195581"/>
            <a:chOff x="7983415" y="6582508"/>
            <a:chExt cx="152400" cy="486507"/>
          </a:xfrm>
        </p:grpSpPr>
        <p:cxnSp>
          <p:nvCxnSpPr>
            <p:cNvPr id="65" name="Straight Connector 64"/>
            <p:cNvCxnSpPr/>
            <p:nvPr userDrawn="1"/>
          </p:nvCxnSpPr>
          <p:spPr>
            <a:xfrm>
              <a:off x="8118353"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7965953"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7" name="Group 65"/>
          <p:cNvGrpSpPr>
            <a:grpSpLocks/>
          </p:cNvGrpSpPr>
          <p:nvPr userDrawn="1"/>
        </p:nvGrpSpPr>
        <p:grpSpPr bwMode="auto">
          <a:xfrm rot="5400000">
            <a:off x="-234950" y="2557780"/>
            <a:ext cx="182880" cy="195581"/>
            <a:chOff x="7983415" y="6582508"/>
            <a:chExt cx="152400" cy="486507"/>
          </a:xfrm>
        </p:grpSpPr>
        <p:cxnSp>
          <p:nvCxnSpPr>
            <p:cNvPr id="68" name="Straight Connector 67"/>
            <p:cNvCxnSpPr/>
            <p:nvPr userDrawn="1"/>
          </p:nvCxnSpPr>
          <p:spPr>
            <a:xfrm>
              <a:off x="8118353"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userDrawn="1"/>
          </p:nvCxnSpPr>
          <p:spPr>
            <a:xfrm>
              <a:off x="7965953"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70" name="Group 68"/>
          <p:cNvGrpSpPr>
            <a:grpSpLocks/>
          </p:cNvGrpSpPr>
          <p:nvPr userDrawn="1"/>
        </p:nvGrpSpPr>
        <p:grpSpPr bwMode="auto">
          <a:xfrm rot="5400000">
            <a:off x="-234950" y="1988185"/>
            <a:ext cx="182880" cy="195581"/>
            <a:chOff x="7983415" y="6582508"/>
            <a:chExt cx="152400" cy="486507"/>
          </a:xfrm>
        </p:grpSpPr>
        <p:cxnSp>
          <p:nvCxnSpPr>
            <p:cNvPr id="71" name="Straight Connector 70"/>
            <p:cNvCxnSpPr/>
            <p:nvPr userDrawn="1"/>
          </p:nvCxnSpPr>
          <p:spPr>
            <a:xfrm>
              <a:off x="8118352"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7965952"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73" name="Group 71"/>
          <p:cNvGrpSpPr>
            <a:grpSpLocks/>
          </p:cNvGrpSpPr>
          <p:nvPr userDrawn="1"/>
        </p:nvGrpSpPr>
        <p:grpSpPr bwMode="auto">
          <a:xfrm rot="5400000">
            <a:off x="-234950" y="1172845"/>
            <a:ext cx="182880" cy="195581"/>
            <a:chOff x="7983415" y="6582508"/>
            <a:chExt cx="152400" cy="486507"/>
          </a:xfrm>
        </p:grpSpPr>
        <p:cxnSp>
          <p:nvCxnSpPr>
            <p:cNvPr id="74" name="Straight Connector 73"/>
            <p:cNvCxnSpPr/>
            <p:nvPr userDrawn="1"/>
          </p:nvCxnSpPr>
          <p:spPr>
            <a:xfrm>
              <a:off x="8118352"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userDrawn="1"/>
          </p:nvCxnSpPr>
          <p:spPr>
            <a:xfrm>
              <a:off x="7965952"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76" name="Straight Connector 75"/>
          <p:cNvCxnSpPr/>
          <p:nvPr userDrawn="1"/>
        </p:nvCxnSpPr>
        <p:spPr>
          <a:xfrm rot="5400000">
            <a:off x="-143510" y="7581265"/>
            <a:ext cx="0" cy="195581"/>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rot="5400000">
            <a:off x="14763750" y="447040"/>
            <a:ext cx="0" cy="195581"/>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78" name="Group 76"/>
          <p:cNvGrpSpPr>
            <a:grpSpLocks/>
          </p:cNvGrpSpPr>
          <p:nvPr userDrawn="1"/>
        </p:nvGrpSpPr>
        <p:grpSpPr bwMode="auto">
          <a:xfrm rot="5400000">
            <a:off x="14672310" y="7105015"/>
            <a:ext cx="182880" cy="195581"/>
            <a:chOff x="7983415" y="6582508"/>
            <a:chExt cx="152400" cy="486507"/>
          </a:xfrm>
        </p:grpSpPr>
        <p:cxnSp>
          <p:nvCxnSpPr>
            <p:cNvPr id="79" name="Straight Connector 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1" name="Group 79"/>
          <p:cNvGrpSpPr>
            <a:grpSpLocks/>
          </p:cNvGrpSpPr>
          <p:nvPr userDrawn="1"/>
        </p:nvGrpSpPr>
        <p:grpSpPr bwMode="auto">
          <a:xfrm rot="5400000">
            <a:off x="14672310" y="6535420"/>
            <a:ext cx="182880" cy="195581"/>
            <a:chOff x="7983415" y="6582508"/>
            <a:chExt cx="152400" cy="486507"/>
          </a:xfrm>
        </p:grpSpPr>
        <p:cxnSp>
          <p:nvCxnSpPr>
            <p:cNvPr id="82" name="Straight Connector 8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4" name="Group 82"/>
          <p:cNvGrpSpPr>
            <a:grpSpLocks/>
          </p:cNvGrpSpPr>
          <p:nvPr userDrawn="1"/>
        </p:nvGrpSpPr>
        <p:grpSpPr bwMode="auto">
          <a:xfrm rot="5400000">
            <a:off x="14672310" y="5967730"/>
            <a:ext cx="182880" cy="195581"/>
            <a:chOff x="7983415" y="6582508"/>
            <a:chExt cx="152400" cy="486507"/>
          </a:xfrm>
        </p:grpSpPr>
        <p:cxnSp>
          <p:nvCxnSpPr>
            <p:cNvPr id="85" name="Straight Connector 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7" name="Group 85"/>
          <p:cNvGrpSpPr>
            <a:grpSpLocks/>
          </p:cNvGrpSpPr>
          <p:nvPr userDrawn="1"/>
        </p:nvGrpSpPr>
        <p:grpSpPr bwMode="auto">
          <a:xfrm rot="5400000">
            <a:off x="14672310" y="5400040"/>
            <a:ext cx="182880" cy="195581"/>
            <a:chOff x="7983415" y="6582508"/>
            <a:chExt cx="152400" cy="486507"/>
          </a:xfrm>
        </p:grpSpPr>
        <p:cxnSp>
          <p:nvCxnSpPr>
            <p:cNvPr id="88" name="Straight Connector 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8"/>
          <p:cNvGrpSpPr>
            <a:grpSpLocks/>
          </p:cNvGrpSpPr>
          <p:nvPr userDrawn="1"/>
        </p:nvGrpSpPr>
        <p:grpSpPr bwMode="auto">
          <a:xfrm rot="5400000">
            <a:off x="14672310" y="4830445"/>
            <a:ext cx="182880" cy="195581"/>
            <a:chOff x="7983415" y="6582508"/>
            <a:chExt cx="152400" cy="486507"/>
          </a:xfrm>
        </p:grpSpPr>
        <p:cxnSp>
          <p:nvCxnSpPr>
            <p:cNvPr id="91" name="Straight Connector 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1"/>
          <p:cNvGrpSpPr>
            <a:grpSpLocks/>
          </p:cNvGrpSpPr>
          <p:nvPr userDrawn="1"/>
        </p:nvGrpSpPr>
        <p:grpSpPr bwMode="auto">
          <a:xfrm rot="5400000">
            <a:off x="14672310" y="4262755"/>
            <a:ext cx="182880" cy="195581"/>
            <a:chOff x="7983415" y="6582508"/>
            <a:chExt cx="152400" cy="486507"/>
          </a:xfrm>
        </p:grpSpPr>
        <p:cxnSp>
          <p:nvCxnSpPr>
            <p:cNvPr id="94" name="Straight Connector 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4"/>
          <p:cNvGrpSpPr>
            <a:grpSpLocks/>
          </p:cNvGrpSpPr>
          <p:nvPr userDrawn="1"/>
        </p:nvGrpSpPr>
        <p:grpSpPr bwMode="auto">
          <a:xfrm rot="5400000">
            <a:off x="14672310" y="3693160"/>
            <a:ext cx="182880" cy="195581"/>
            <a:chOff x="7983415" y="6582508"/>
            <a:chExt cx="152400" cy="486507"/>
          </a:xfrm>
        </p:grpSpPr>
        <p:cxnSp>
          <p:nvCxnSpPr>
            <p:cNvPr id="97" name="Straight Connector 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9" name="Group 97"/>
          <p:cNvGrpSpPr>
            <a:grpSpLocks/>
          </p:cNvGrpSpPr>
          <p:nvPr userDrawn="1"/>
        </p:nvGrpSpPr>
        <p:grpSpPr bwMode="auto">
          <a:xfrm rot="5400000">
            <a:off x="14672310" y="3125470"/>
            <a:ext cx="182880" cy="195581"/>
            <a:chOff x="7983415" y="6582508"/>
            <a:chExt cx="152400" cy="486507"/>
          </a:xfrm>
        </p:grpSpPr>
        <p:cxnSp>
          <p:nvCxnSpPr>
            <p:cNvPr id="100" name="Straight Connector 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2" name="Group 100"/>
          <p:cNvGrpSpPr>
            <a:grpSpLocks/>
          </p:cNvGrpSpPr>
          <p:nvPr userDrawn="1"/>
        </p:nvGrpSpPr>
        <p:grpSpPr bwMode="auto">
          <a:xfrm rot="5400000">
            <a:off x="14672310" y="2557780"/>
            <a:ext cx="182880" cy="195581"/>
            <a:chOff x="7983415" y="6582508"/>
            <a:chExt cx="152400" cy="486507"/>
          </a:xfrm>
        </p:grpSpPr>
        <p:cxnSp>
          <p:nvCxnSpPr>
            <p:cNvPr id="103" name="Straight Connector 1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5" name="Group 103"/>
          <p:cNvGrpSpPr>
            <a:grpSpLocks/>
          </p:cNvGrpSpPr>
          <p:nvPr userDrawn="1"/>
        </p:nvGrpSpPr>
        <p:grpSpPr bwMode="auto">
          <a:xfrm rot="5400000">
            <a:off x="14672310" y="1988185"/>
            <a:ext cx="182880" cy="195581"/>
            <a:chOff x="7983415" y="6582508"/>
            <a:chExt cx="152400" cy="486507"/>
          </a:xfrm>
        </p:grpSpPr>
        <p:cxnSp>
          <p:nvCxnSpPr>
            <p:cNvPr id="106" name="Straight Connector 1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8" name="Group 106"/>
          <p:cNvGrpSpPr>
            <a:grpSpLocks/>
          </p:cNvGrpSpPr>
          <p:nvPr userDrawn="1"/>
        </p:nvGrpSpPr>
        <p:grpSpPr bwMode="auto">
          <a:xfrm rot="5400000">
            <a:off x="14672310" y="1172845"/>
            <a:ext cx="182880" cy="195581"/>
            <a:chOff x="7983415" y="6582508"/>
            <a:chExt cx="152400" cy="486507"/>
          </a:xfrm>
        </p:grpSpPr>
        <p:cxnSp>
          <p:nvCxnSpPr>
            <p:cNvPr id="109" name="Straight Connector 1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111" name="Straight Connector 110"/>
          <p:cNvCxnSpPr/>
          <p:nvPr userDrawn="1"/>
        </p:nvCxnSpPr>
        <p:spPr>
          <a:xfrm rot="5400000">
            <a:off x="14763750" y="7581265"/>
            <a:ext cx="0" cy="195581"/>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userDrawn="1"/>
        </p:nvCxnSpPr>
        <p:spPr>
          <a:xfrm>
            <a:off x="731520" y="-169546"/>
            <a:ext cx="0" cy="14668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userDrawn="1"/>
        </p:nvCxnSpPr>
        <p:spPr>
          <a:xfrm>
            <a:off x="13896341" y="-169546"/>
            <a:ext cx="0" cy="14668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14" name="Group 112"/>
          <p:cNvGrpSpPr>
            <a:grpSpLocks/>
          </p:cNvGrpSpPr>
          <p:nvPr userDrawn="1"/>
        </p:nvGrpSpPr>
        <p:grpSpPr bwMode="auto">
          <a:xfrm>
            <a:off x="12778741" y="-169546"/>
            <a:ext cx="243840" cy="146686"/>
            <a:chOff x="7983415" y="6582508"/>
            <a:chExt cx="152400" cy="486507"/>
          </a:xfrm>
        </p:grpSpPr>
        <p:cxnSp>
          <p:nvCxnSpPr>
            <p:cNvPr id="115" name="Straight Connector 11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7" name="Group 115"/>
          <p:cNvGrpSpPr>
            <a:grpSpLocks/>
          </p:cNvGrpSpPr>
          <p:nvPr userDrawn="1"/>
        </p:nvGrpSpPr>
        <p:grpSpPr bwMode="auto">
          <a:xfrm>
            <a:off x="11661141" y="-169546"/>
            <a:ext cx="243840" cy="146686"/>
            <a:chOff x="7983415" y="6582508"/>
            <a:chExt cx="152400" cy="486507"/>
          </a:xfrm>
        </p:grpSpPr>
        <p:cxnSp>
          <p:nvCxnSpPr>
            <p:cNvPr id="118" name="Straight Connector 11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0" name="Group 118"/>
          <p:cNvGrpSpPr>
            <a:grpSpLocks/>
          </p:cNvGrpSpPr>
          <p:nvPr userDrawn="1"/>
        </p:nvGrpSpPr>
        <p:grpSpPr bwMode="auto">
          <a:xfrm>
            <a:off x="10543541" y="-169546"/>
            <a:ext cx="243840" cy="146686"/>
            <a:chOff x="7983415" y="6582508"/>
            <a:chExt cx="152400" cy="486507"/>
          </a:xfrm>
        </p:grpSpPr>
        <p:cxnSp>
          <p:nvCxnSpPr>
            <p:cNvPr id="121" name="Straight Connector 1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3" name="Group 121"/>
          <p:cNvGrpSpPr>
            <a:grpSpLocks/>
          </p:cNvGrpSpPr>
          <p:nvPr userDrawn="1"/>
        </p:nvGrpSpPr>
        <p:grpSpPr bwMode="auto">
          <a:xfrm>
            <a:off x="9425941" y="-169546"/>
            <a:ext cx="243840" cy="146686"/>
            <a:chOff x="7983415" y="6582508"/>
            <a:chExt cx="152400" cy="486507"/>
          </a:xfrm>
        </p:grpSpPr>
        <p:cxnSp>
          <p:nvCxnSpPr>
            <p:cNvPr id="124" name="Straight Connector 12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4"/>
          <p:cNvGrpSpPr>
            <a:grpSpLocks/>
          </p:cNvGrpSpPr>
          <p:nvPr userDrawn="1"/>
        </p:nvGrpSpPr>
        <p:grpSpPr bwMode="auto">
          <a:xfrm>
            <a:off x="8308341" y="-169546"/>
            <a:ext cx="243840" cy="146686"/>
            <a:chOff x="7983415" y="6582508"/>
            <a:chExt cx="152400" cy="486507"/>
          </a:xfrm>
        </p:grpSpPr>
        <p:cxnSp>
          <p:nvCxnSpPr>
            <p:cNvPr id="127" name="Straight Connector 1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7"/>
          <p:cNvGrpSpPr>
            <a:grpSpLocks/>
          </p:cNvGrpSpPr>
          <p:nvPr userDrawn="1"/>
        </p:nvGrpSpPr>
        <p:grpSpPr bwMode="auto">
          <a:xfrm>
            <a:off x="7190741" y="-169546"/>
            <a:ext cx="243840" cy="146686"/>
            <a:chOff x="7983415" y="6582508"/>
            <a:chExt cx="152400" cy="486507"/>
          </a:xfrm>
        </p:grpSpPr>
        <p:cxnSp>
          <p:nvCxnSpPr>
            <p:cNvPr id="130" name="Straight Connector 1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0"/>
          <p:cNvGrpSpPr>
            <a:grpSpLocks/>
          </p:cNvGrpSpPr>
          <p:nvPr userDrawn="1"/>
        </p:nvGrpSpPr>
        <p:grpSpPr bwMode="auto">
          <a:xfrm>
            <a:off x="6075680" y="-169546"/>
            <a:ext cx="243840" cy="146686"/>
            <a:chOff x="7983415" y="6582508"/>
            <a:chExt cx="152400" cy="486507"/>
          </a:xfrm>
        </p:grpSpPr>
        <p:cxnSp>
          <p:nvCxnSpPr>
            <p:cNvPr id="133" name="Straight Connector 1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5" name="Group 133"/>
          <p:cNvGrpSpPr>
            <a:grpSpLocks/>
          </p:cNvGrpSpPr>
          <p:nvPr userDrawn="1"/>
        </p:nvGrpSpPr>
        <p:grpSpPr bwMode="auto">
          <a:xfrm>
            <a:off x="4958080" y="-169546"/>
            <a:ext cx="243840" cy="146686"/>
            <a:chOff x="7983415" y="6582508"/>
            <a:chExt cx="152400" cy="486507"/>
          </a:xfrm>
        </p:grpSpPr>
        <p:cxnSp>
          <p:nvCxnSpPr>
            <p:cNvPr id="136" name="Straight Connector 1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8" name="Group 136"/>
          <p:cNvGrpSpPr>
            <a:grpSpLocks/>
          </p:cNvGrpSpPr>
          <p:nvPr userDrawn="1"/>
        </p:nvGrpSpPr>
        <p:grpSpPr bwMode="auto">
          <a:xfrm>
            <a:off x="3840480" y="-169546"/>
            <a:ext cx="243840" cy="146686"/>
            <a:chOff x="7983415" y="6582508"/>
            <a:chExt cx="152400" cy="486507"/>
          </a:xfrm>
        </p:grpSpPr>
        <p:cxnSp>
          <p:nvCxnSpPr>
            <p:cNvPr id="139" name="Straight Connector 1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41" name="Group 139"/>
          <p:cNvGrpSpPr>
            <a:grpSpLocks/>
          </p:cNvGrpSpPr>
          <p:nvPr userDrawn="1"/>
        </p:nvGrpSpPr>
        <p:grpSpPr bwMode="auto">
          <a:xfrm>
            <a:off x="2722880" y="-169546"/>
            <a:ext cx="243840" cy="146686"/>
            <a:chOff x="7983415" y="6582508"/>
            <a:chExt cx="152400" cy="486507"/>
          </a:xfrm>
        </p:grpSpPr>
        <p:cxnSp>
          <p:nvCxnSpPr>
            <p:cNvPr id="142" name="Straight Connector 1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44" name="Group 142"/>
          <p:cNvGrpSpPr>
            <a:grpSpLocks/>
          </p:cNvGrpSpPr>
          <p:nvPr userDrawn="1"/>
        </p:nvGrpSpPr>
        <p:grpSpPr bwMode="auto">
          <a:xfrm>
            <a:off x="1605280" y="-169546"/>
            <a:ext cx="243840" cy="146686"/>
            <a:chOff x="7983415" y="6582508"/>
            <a:chExt cx="152400" cy="486507"/>
          </a:xfrm>
        </p:grpSpPr>
        <p:cxnSp>
          <p:nvCxnSpPr>
            <p:cNvPr id="145" name="Straight Connector 14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147" name="Freeform 7"/>
          <p:cNvSpPr>
            <a:spLocks noChangeAspect="1" noEditPoints="1"/>
          </p:cNvSpPr>
          <p:nvPr userDrawn="1"/>
        </p:nvSpPr>
        <p:spPr bwMode="white">
          <a:xfrm>
            <a:off x="0" y="0"/>
            <a:ext cx="14630400" cy="8229600"/>
          </a:xfrm>
          <a:custGeom>
            <a:avLst/>
            <a:gdLst>
              <a:gd name="T0" fmla="*/ 0 w 6803"/>
              <a:gd name="T1" fmla="*/ 0 h 5102"/>
              <a:gd name="T2" fmla="*/ 0 w 6803"/>
              <a:gd name="T3" fmla="*/ 2147483647 h 5102"/>
              <a:gd name="T4" fmla="*/ 2147483647 w 6803"/>
              <a:gd name="T5" fmla="*/ 2147483647 h 5102"/>
              <a:gd name="T6" fmla="*/ 2147483647 w 6803"/>
              <a:gd name="T7" fmla="*/ 0 h 5102"/>
              <a:gd name="T8" fmla="*/ 0 w 6803"/>
              <a:gd name="T9" fmla="*/ 0 h 5102"/>
              <a:gd name="T10" fmla="*/ 2147483647 w 6803"/>
              <a:gd name="T11" fmla="*/ 2147483647 h 5102"/>
              <a:gd name="T12" fmla="*/ 2147483647 w 6803"/>
              <a:gd name="T13" fmla="*/ 2147483647 h 5102"/>
              <a:gd name="T14" fmla="*/ 2147483647 w 6803"/>
              <a:gd name="T15" fmla="*/ 2147483647 h 5102"/>
              <a:gd name="T16" fmla="*/ 2147483647 w 6803"/>
              <a:gd name="T17" fmla="*/ 2147483647 h 5102"/>
              <a:gd name="T18" fmla="*/ 2147483647 w 6803"/>
              <a:gd name="T19" fmla="*/ 2147483647 h 5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03" h="5102">
                <a:moveTo>
                  <a:pt x="0" y="0"/>
                </a:moveTo>
                <a:lnTo>
                  <a:pt x="0" y="5102"/>
                </a:lnTo>
                <a:lnTo>
                  <a:pt x="6803" y="5102"/>
                </a:lnTo>
                <a:lnTo>
                  <a:pt x="6803" y="0"/>
                </a:lnTo>
                <a:lnTo>
                  <a:pt x="0" y="0"/>
                </a:lnTo>
                <a:close/>
                <a:moveTo>
                  <a:pt x="6751" y="5048"/>
                </a:moveTo>
                <a:lnTo>
                  <a:pt x="52" y="5048"/>
                </a:lnTo>
                <a:lnTo>
                  <a:pt x="52" y="54"/>
                </a:lnTo>
                <a:lnTo>
                  <a:pt x="6751" y="54"/>
                </a:lnTo>
                <a:lnTo>
                  <a:pt x="6751" y="50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lIns="130622" tIns="65311" rIns="130622" bIns="65311"/>
          <a:lstStyle/>
          <a:p>
            <a:endParaRPr lang="en-US" dirty="0">
              <a:latin typeface="Calibri" panose="020F0502020204030204" pitchFamily="34" charset="0"/>
            </a:endParaRPr>
          </a:p>
        </p:txBody>
      </p:sp>
      <p:sp>
        <p:nvSpPr>
          <p:cNvPr id="148" name="TextBox 147"/>
          <p:cNvSpPr txBox="1">
            <a:spLocks noChangeArrowheads="1"/>
          </p:cNvSpPr>
          <p:nvPr userDrawn="1"/>
        </p:nvSpPr>
        <p:spPr bwMode="auto">
          <a:xfrm>
            <a:off x="13022581" y="7880986"/>
            <a:ext cx="873760"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defRPr/>
            </a:pPr>
            <a:fld id="{DF370EB5-34D9-4F4C-AD8A-5BB9E4810017}" type="slidenum">
              <a:rPr lang="en-US" altLang="en-US" sz="1100" smtClean="0">
                <a:solidFill>
                  <a:schemeClr val="bg1"/>
                </a:solidFill>
                <a:latin typeface="Calibri" panose="020F0502020204030204" pitchFamily="34" charset="0"/>
                <a:cs typeface="Arial" pitchFamily="34" charset="0"/>
              </a:rPr>
              <a:pPr algn="r">
                <a:defRPr/>
              </a:pPr>
              <a:t>‹#›</a:t>
            </a:fld>
            <a:endParaRPr lang="en-US" altLang="en-US" sz="1100" dirty="0">
              <a:solidFill>
                <a:schemeClr val="bg1"/>
              </a:solidFill>
              <a:latin typeface="Calibri" panose="020F0502020204030204" pitchFamily="34" charset="0"/>
              <a:cs typeface="Arial" pitchFamily="34" charset="0"/>
            </a:endParaRPr>
          </a:p>
        </p:txBody>
      </p:sp>
      <p:sp>
        <p:nvSpPr>
          <p:cNvPr id="149" name="Rectangle 148"/>
          <p:cNvSpPr>
            <a:spLocks noChangeArrowheads="1"/>
          </p:cNvSpPr>
          <p:nvPr userDrawn="1"/>
        </p:nvSpPr>
        <p:spPr bwMode="auto">
          <a:xfrm>
            <a:off x="11262360" y="7880986"/>
            <a:ext cx="1760221"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defRPr/>
            </a:pPr>
            <a:r>
              <a:rPr lang="en-US" altLang="en-US" sz="1100" dirty="0">
                <a:solidFill>
                  <a:schemeClr val="bg1"/>
                </a:solidFill>
                <a:latin typeface="Calibri" panose="020F0502020204030204" pitchFamily="34" charset="0"/>
                <a:cs typeface="Arial" pitchFamily="34" charset="0"/>
              </a:rPr>
              <a:t>© Duarte, Inc. 2014</a:t>
            </a:r>
          </a:p>
        </p:txBody>
      </p:sp>
      <p:cxnSp>
        <p:nvCxnSpPr>
          <p:cNvPr id="150" name="Straight Connector 149"/>
          <p:cNvCxnSpPr/>
          <p:nvPr userDrawn="1"/>
        </p:nvCxnSpPr>
        <p:spPr>
          <a:xfrm flipH="1">
            <a:off x="731521" y="4836796"/>
            <a:ext cx="1316482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32371" y="544808"/>
            <a:ext cx="13162702" cy="3906901"/>
          </a:xfrm>
        </p:spPr>
        <p:txBody>
          <a:bodyPr/>
          <a:lstStyle>
            <a:lvl1pPr marL="979665" indent="-979665">
              <a:lnSpc>
                <a:spcPct val="90000"/>
              </a:lnSpc>
              <a:spcAft>
                <a:spcPts val="857"/>
              </a:spcAft>
              <a:buFont typeface="Georgia" panose="02040502050405020303" pitchFamily="18" charset="0"/>
              <a:buChar char="+"/>
              <a:defRPr sz="7100" i="1" cap="none" spc="-214" baseline="0">
                <a:solidFill>
                  <a:schemeClr val="bg1"/>
                </a:solidFill>
                <a:latin typeface="Calibri" panose="020F0502020204030204" pitchFamily="34" charset="0"/>
              </a:defRPr>
            </a:lvl1pPr>
          </a:lstStyle>
          <a:p>
            <a:r>
              <a:rPr lang="en-US" dirty="0"/>
              <a:t>Click to edit Master title style</a:t>
            </a:r>
          </a:p>
        </p:txBody>
      </p:sp>
      <p:sp>
        <p:nvSpPr>
          <p:cNvPr id="7" name="Text Placeholder 6"/>
          <p:cNvSpPr>
            <a:spLocks noGrp="1"/>
          </p:cNvSpPr>
          <p:nvPr>
            <p:ph type="body" sz="quarter" idx="14"/>
          </p:nvPr>
        </p:nvSpPr>
        <p:spPr>
          <a:xfrm>
            <a:off x="734061" y="5184163"/>
            <a:ext cx="8701613" cy="2494891"/>
          </a:xfrm>
        </p:spPr>
        <p:txBody>
          <a:bodyPr>
            <a:noAutofit/>
          </a:bodyPr>
          <a:lstStyle>
            <a:lvl1pPr marL="0" indent="0">
              <a:lnSpc>
                <a:spcPct val="110000"/>
              </a:lnSpc>
              <a:spcAft>
                <a:spcPts val="1429"/>
              </a:spcAft>
              <a:buClr>
                <a:schemeClr val="bg1"/>
              </a:buClr>
              <a:buFont typeface="Arial" panose="020B0604020202020204" pitchFamily="34" charset="0"/>
              <a:buChar char="​"/>
              <a:defRPr sz="2300" i="1">
                <a:solidFill>
                  <a:schemeClr val="bg1"/>
                </a:solidFill>
                <a:latin typeface="Calibri" panose="020F0502020204030204" pitchFamily="34" charset="0"/>
              </a:defRPr>
            </a:lvl1pPr>
            <a:lvl2pPr marL="0" indent="0">
              <a:lnSpc>
                <a:spcPct val="110000"/>
              </a:lnSpc>
              <a:spcAft>
                <a:spcPts val="1429"/>
              </a:spcAft>
              <a:buClr>
                <a:schemeClr val="bg1"/>
              </a:buClr>
              <a:buFont typeface="Arial" panose="020B0604020202020204" pitchFamily="34" charset="0"/>
              <a:buChar char="​"/>
              <a:defRPr sz="2300" i="1">
                <a:solidFill>
                  <a:schemeClr val="bg1"/>
                </a:solidFill>
                <a:latin typeface="Calibri" panose="020F0502020204030204" pitchFamily="34" charset="0"/>
              </a:defRPr>
            </a:lvl2pPr>
            <a:lvl3pPr marL="0" indent="0">
              <a:lnSpc>
                <a:spcPct val="110000"/>
              </a:lnSpc>
              <a:spcAft>
                <a:spcPts val="1429"/>
              </a:spcAft>
              <a:buClr>
                <a:schemeClr val="bg1"/>
              </a:buClr>
              <a:buFont typeface="Arial" panose="020B0604020202020204" pitchFamily="34" charset="0"/>
              <a:buChar char="​"/>
              <a:defRPr sz="2300" i="1">
                <a:solidFill>
                  <a:schemeClr val="bg1"/>
                </a:solidFill>
                <a:latin typeface="Calibri" panose="020F0502020204030204" pitchFamily="34" charset="0"/>
              </a:defRPr>
            </a:lvl3pPr>
            <a:lvl4pPr marL="0" indent="0">
              <a:lnSpc>
                <a:spcPct val="110000"/>
              </a:lnSpc>
              <a:spcAft>
                <a:spcPts val="1429"/>
              </a:spcAft>
              <a:buClr>
                <a:schemeClr val="bg1"/>
              </a:buClr>
              <a:buFont typeface="Arial" panose="020B0604020202020204" pitchFamily="34" charset="0"/>
              <a:buChar char="​"/>
              <a:defRPr sz="2300" i="1">
                <a:solidFill>
                  <a:schemeClr val="bg1"/>
                </a:solidFill>
                <a:latin typeface="Calibri" panose="020F0502020204030204" pitchFamily="34" charset="0"/>
              </a:defRPr>
            </a:lvl4pPr>
            <a:lvl5pPr marL="0" indent="0">
              <a:lnSpc>
                <a:spcPct val="110000"/>
              </a:lnSpc>
              <a:spcAft>
                <a:spcPts val="1429"/>
              </a:spcAft>
              <a:buClr>
                <a:schemeClr val="bg1"/>
              </a:buClr>
              <a:buFont typeface="Arial" panose="020B0604020202020204" pitchFamily="34" charset="0"/>
              <a:buChar char="​"/>
              <a:defRPr sz="2300" i="1">
                <a:solidFill>
                  <a:schemeClr val="bg1"/>
                </a:solidFill>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5"/>
          </p:nvPr>
        </p:nvSpPr>
        <p:spPr>
          <a:xfrm>
            <a:off x="9670059" y="5020081"/>
            <a:ext cx="4225014" cy="2658972"/>
          </a:xfrm>
        </p:spPr>
        <p:txBody>
          <a:bodyPr anchor="ctr">
            <a:noAutofit/>
          </a:bodyPr>
          <a:lstStyle>
            <a:lvl1pPr algn="r">
              <a:buFontTx/>
              <a:buNone/>
              <a:defRPr sz="19000" b="1" i="0">
                <a:solidFill>
                  <a:schemeClr val="bg1"/>
                </a:solidFill>
                <a:latin typeface="Calibri" panose="020F0502020204030204" pitchFamily="34" charset="0"/>
              </a:defRPr>
            </a:lvl1pPr>
            <a:lvl2pPr algn="r">
              <a:buFontTx/>
              <a:buNone/>
              <a:defRPr sz="19000">
                <a:solidFill>
                  <a:schemeClr val="bg1"/>
                </a:solidFill>
                <a:latin typeface="Arial Narrow" panose="020B0606020202030204" pitchFamily="34" charset="0"/>
              </a:defRPr>
            </a:lvl2pPr>
            <a:lvl3pPr algn="r">
              <a:buFontTx/>
              <a:buNone/>
              <a:defRPr sz="19000">
                <a:solidFill>
                  <a:schemeClr val="bg1"/>
                </a:solidFill>
                <a:latin typeface="Arial Narrow" panose="020B0606020202030204" pitchFamily="34" charset="0"/>
              </a:defRPr>
            </a:lvl3pPr>
            <a:lvl4pPr algn="r">
              <a:buFontTx/>
              <a:buNone/>
              <a:defRPr sz="19000">
                <a:solidFill>
                  <a:schemeClr val="bg1"/>
                </a:solidFill>
                <a:latin typeface="Arial Narrow" panose="020B0606020202030204" pitchFamily="34" charset="0"/>
              </a:defRPr>
            </a:lvl4pPr>
            <a:lvl5pPr algn="r">
              <a:buFontTx/>
              <a:buNone/>
              <a:defRPr sz="19000">
                <a:solidFill>
                  <a:schemeClr val="bg1"/>
                </a:solidFill>
                <a:latin typeface="Arial Narrow" panose="020B0606020202030204" pitchFamily="34" charset="0"/>
              </a:defRPr>
            </a:lvl5pPr>
          </a:lstStyle>
          <a:p>
            <a:pPr lvl="0"/>
            <a:r>
              <a:rPr lang="en-US" dirty="0"/>
              <a:t>Click to edit Master text styles</a:t>
            </a:r>
          </a:p>
        </p:txBody>
      </p:sp>
    </p:spTree>
    <p:extLst>
      <p:ext uri="{BB962C8B-B14F-4D97-AF65-F5344CB8AC3E}">
        <p14:creationId xmlns:p14="http://schemas.microsoft.com/office/powerpoint/2010/main" val="432930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ase Study Title">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731520" y="8248650"/>
            <a:ext cx="0" cy="14668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13896341" y="8248650"/>
            <a:ext cx="0" cy="14668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7" name="Group 7"/>
          <p:cNvGrpSpPr>
            <a:grpSpLocks/>
          </p:cNvGrpSpPr>
          <p:nvPr userDrawn="1"/>
        </p:nvGrpSpPr>
        <p:grpSpPr bwMode="auto">
          <a:xfrm>
            <a:off x="12778741" y="8248650"/>
            <a:ext cx="243840" cy="146686"/>
            <a:chOff x="7983415" y="6582508"/>
            <a:chExt cx="152400" cy="486507"/>
          </a:xfrm>
        </p:grpSpPr>
        <p:cxnSp>
          <p:nvCxnSpPr>
            <p:cNvPr id="8" name="Straight Connector 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Group 11"/>
          <p:cNvGrpSpPr>
            <a:grpSpLocks/>
          </p:cNvGrpSpPr>
          <p:nvPr userDrawn="1"/>
        </p:nvGrpSpPr>
        <p:grpSpPr bwMode="auto">
          <a:xfrm>
            <a:off x="11661141" y="8248650"/>
            <a:ext cx="243840" cy="146686"/>
            <a:chOff x="7983415" y="6582508"/>
            <a:chExt cx="152400" cy="486507"/>
          </a:xfrm>
        </p:grpSpPr>
        <p:cxnSp>
          <p:nvCxnSpPr>
            <p:cNvPr id="11" name="Straight Connector 1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 name="Group 14"/>
          <p:cNvGrpSpPr>
            <a:grpSpLocks/>
          </p:cNvGrpSpPr>
          <p:nvPr userDrawn="1"/>
        </p:nvGrpSpPr>
        <p:grpSpPr bwMode="auto">
          <a:xfrm>
            <a:off x="10543541" y="8248650"/>
            <a:ext cx="243840" cy="146686"/>
            <a:chOff x="7983415" y="6582508"/>
            <a:chExt cx="152400" cy="486507"/>
          </a:xfrm>
        </p:grpSpPr>
        <p:cxnSp>
          <p:nvCxnSpPr>
            <p:cNvPr id="14" name="Straight Connector 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7"/>
          <p:cNvGrpSpPr>
            <a:grpSpLocks/>
          </p:cNvGrpSpPr>
          <p:nvPr userDrawn="1"/>
        </p:nvGrpSpPr>
        <p:grpSpPr bwMode="auto">
          <a:xfrm>
            <a:off x="9425941" y="8248650"/>
            <a:ext cx="243840" cy="146686"/>
            <a:chOff x="7983415" y="6582508"/>
            <a:chExt cx="152400" cy="486507"/>
          </a:xfrm>
        </p:grpSpPr>
        <p:cxnSp>
          <p:nvCxnSpPr>
            <p:cNvPr id="17" name="Straight Connector 1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20"/>
          <p:cNvGrpSpPr>
            <a:grpSpLocks/>
          </p:cNvGrpSpPr>
          <p:nvPr userDrawn="1"/>
        </p:nvGrpSpPr>
        <p:grpSpPr bwMode="auto">
          <a:xfrm>
            <a:off x="8308341" y="8248650"/>
            <a:ext cx="243840" cy="146686"/>
            <a:chOff x="7983415" y="6582508"/>
            <a:chExt cx="152400" cy="486507"/>
          </a:xfrm>
        </p:grpSpPr>
        <p:cxnSp>
          <p:nvCxnSpPr>
            <p:cNvPr id="20" name="Straight Connector 1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3"/>
          <p:cNvGrpSpPr>
            <a:grpSpLocks/>
          </p:cNvGrpSpPr>
          <p:nvPr userDrawn="1"/>
        </p:nvGrpSpPr>
        <p:grpSpPr bwMode="auto">
          <a:xfrm>
            <a:off x="7190741" y="8248650"/>
            <a:ext cx="243840" cy="146686"/>
            <a:chOff x="7983415" y="6582508"/>
            <a:chExt cx="152400" cy="486507"/>
          </a:xfrm>
        </p:grpSpPr>
        <p:cxnSp>
          <p:nvCxnSpPr>
            <p:cNvPr id="23" name="Straight Connector 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 name="Group 26"/>
          <p:cNvGrpSpPr>
            <a:grpSpLocks/>
          </p:cNvGrpSpPr>
          <p:nvPr userDrawn="1"/>
        </p:nvGrpSpPr>
        <p:grpSpPr bwMode="auto">
          <a:xfrm>
            <a:off x="6075680" y="8248650"/>
            <a:ext cx="243840" cy="146686"/>
            <a:chOff x="7983415" y="6582508"/>
            <a:chExt cx="152400" cy="486507"/>
          </a:xfrm>
        </p:grpSpPr>
        <p:cxnSp>
          <p:nvCxnSpPr>
            <p:cNvPr id="26" name="Straight Connector 2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 name="Group 29"/>
          <p:cNvGrpSpPr>
            <a:grpSpLocks/>
          </p:cNvGrpSpPr>
          <p:nvPr userDrawn="1"/>
        </p:nvGrpSpPr>
        <p:grpSpPr bwMode="auto">
          <a:xfrm>
            <a:off x="4958080" y="8248650"/>
            <a:ext cx="243840" cy="146686"/>
            <a:chOff x="7983415" y="6582508"/>
            <a:chExt cx="152400" cy="486507"/>
          </a:xfrm>
        </p:grpSpPr>
        <p:cxnSp>
          <p:nvCxnSpPr>
            <p:cNvPr id="29" name="Straight Connector 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1" name="Group 32"/>
          <p:cNvGrpSpPr>
            <a:grpSpLocks/>
          </p:cNvGrpSpPr>
          <p:nvPr userDrawn="1"/>
        </p:nvGrpSpPr>
        <p:grpSpPr bwMode="auto">
          <a:xfrm>
            <a:off x="3840480" y="8248650"/>
            <a:ext cx="243840" cy="146686"/>
            <a:chOff x="7983415" y="6582508"/>
            <a:chExt cx="152400" cy="486507"/>
          </a:xfrm>
        </p:grpSpPr>
        <p:cxnSp>
          <p:nvCxnSpPr>
            <p:cNvPr id="32" name="Straight Connector 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4" name="Group 35"/>
          <p:cNvGrpSpPr>
            <a:grpSpLocks/>
          </p:cNvGrpSpPr>
          <p:nvPr userDrawn="1"/>
        </p:nvGrpSpPr>
        <p:grpSpPr bwMode="auto">
          <a:xfrm>
            <a:off x="2722880" y="8248650"/>
            <a:ext cx="243840" cy="146686"/>
            <a:chOff x="7983415" y="6582508"/>
            <a:chExt cx="152400" cy="486507"/>
          </a:xfrm>
        </p:grpSpPr>
        <p:cxnSp>
          <p:nvCxnSpPr>
            <p:cNvPr id="35" name="Straight Connector 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7" name="Group 38"/>
          <p:cNvGrpSpPr>
            <a:grpSpLocks/>
          </p:cNvGrpSpPr>
          <p:nvPr userDrawn="1"/>
        </p:nvGrpSpPr>
        <p:grpSpPr bwMode="auto">
          <a:xfrm>
            <a:off x="1605280" y="8248650"/>
            <a:ext cx="243840" cy="146686"/>
            <a:chOff x="7983415" y="6582508"/>
            <a:chExt cx="152400" cy="486507"/>
          </a:xfrm>
        </p:grpSpPr>
        <p:cxnSp>
          <p:nvCxnSpPr>
            <p:cNvPr id="38" name="Straight Connector 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40" name="Straight Connector 39"/>
          <p:cNvCxnSpPr/>
          <p:nvPr userDrawn="1"/>
        </p:nvCxnSpPr>
        <p:spPr>
          <a:xfrm rot="5400000">
            <a:off x="-143510" y="447040"/>
            <a:ext cx="0" cy="195581"/>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1" name="Group 42"/>
          <p:cNvGrpSpPr>
            <a:grpSpLocks/>
          </p:cNvGrpSpPr>
          <p:nvPr userDrawn="1"/>
        </p:nvGrpSpPr>
        <p:grpSpPr bwMode="auto">
          <a:xfrm rot="5400000">
            <a:off x="-234950" y="7105015"/>
            <a:ext cx="182880" cy="195581"/>
            <a:chOff x="7983415" y="6582508"/>
            <a:chExt cx="152400" cy="486507"/>
          </a:xfrm>
        </p:grpSpPr>
        <p:cxnSp>
          <p:nvCxnSpPr>
            <p:cNvPr id="42" name="Straight Connector 41"/>
            <p:cNvCxnSpPr/>
            <p:nvPr userDrawn="1"/>
          </p:nvCxnSpPr>
          <p:spPr>
            <a:xfrm>
              <a:off x="8118352"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7965952"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4" name="Group 45"/>
          <p:cNvGrpSpPr>
            <a:grpSpLocks/>
          </p:cNvGrpSpPr>
          <p:nvPr userDrawn="1"/>
        </p:nvGrpSpPr>
        <p:grpSpPr bwMode="auto">
          <a:xfrm rot="5400000">
            <a:off x="-234950" y="6535420"/>
            <a:ext cx="182880" cy="195581"/>
            <a:chOff x="7983415" y="6582508"/>
            <a:chExt cx="152400" cy="486507"/>
          </a:xfrm>
        </p:grpSpPr>
        <p:cxnSp>
          <p:nvCxnSpPr>
            <p:cNvPr id="45" name="Straight Connector 44"/>
            <p:cNvCxnSpPr/>
            <p:nvPr userDrawn="1"/>
          </p:nvCxnSpPr>
          <p:spPr>
            <a:xfrm>
              <a:off x="8118353"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7965953"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7" name="Group 48"/>
          <p:cNvGrpSpPr>
            <a:grpSpLocks/>
          </p:cNvGrpSpPr>
          <p:nvPr userDrawn="1"/>
        </p:nvGrpSpPr>
        <p:grpSpPr bwMode="auto">
          <a:xfrm rot="5400000">
            <a:off x="-234950" y="5967730"/>
            <a:ext cx="182880" cy="195581"/>
            <a:chOff x="7983415" y="6582508"/>
            <a:chExt cx="152400" cy="486507"/>
          </a:xfrm>
        </p:grpSpPr>
        <p:cxnSp>
          <p:nvCxnSpPr>
            <p:cNvPr id="48" name="Straight Connector 47"/>
            <p:cNvCxnSpPr/>
            <p:nvPr userDrawn="1"/>
          </p:nvCxnSpPr>
          <p:spPr>
            <a:xfrm>
              <a:off x="8118353"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a:xfrm>
              <a:off x="7965953"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51"/>
          <p:cNvGrpSpPr>
            <a:grpSpLocks/>
          </p:cNvGrpSpPr>
          <p:nvPr userDrawn="1"/>
        </p:nvGrpSpPr>
        <p:grpSpPr bwMode="auto">
          <a:xfrm rot="5400000">
            <a:off x="-234950" y="5400040"/>
            <a:ext cx="182880" cy="195581"/>
            <a:chOff x="7983415" y="6582508"/>
            <a:chExt cx="152400" cy="486507"/>
          </a:xfrm>
        </p:grpSpPr>
        <p:cxnSp>
          <p:nvCxnSpPr>
            <p:cNvPr id="51" name="Straight Connector 50"/>
            <p:cNvCxnSpPr/>
            <p:nvPr userDrawn="1"/>
          </p:nvCxnSpPr>
          <p:spPr>
            <a:xfrm>
              <a:off x="8118353"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a:xfrm>
              <a:off x="7965953"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4"/>
          <p:cNvGrpSpPr>
            <a:grpSpLocks/>
          </p:cNvGrpSpPr>
          <p:nvPr userDrawn="1"/>
        </p:nvGrpSpPr>
        <p:grpSpPr bwMode="auto">
          <a:xfrm rot="5400000">
            <a:off x="-234950" y="4830445"/>
            <a:ext cx="182880" cy="195581"/>
            <a:chOff x="7983415" y="6582508"/>
            <a:chExt cx="152400" cy="486507"/>
          </a:xfrm>
        </p:grpSpPr>
        <p:cxnSp>
          <p:nvCxnSpPr>
            <p:cNvPr id="54" name="Straight Connector 53"/>
            <p:cNvCxnSpPr/>
            <p:nvPr userDrawn="1"/>
          </p:nvCxnSpPr>
          <p:spPr>
            <a:xfrm>
              <a:off x="8118352"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userDrawn="1"/>
          </p:nvCxnSpPr>
          <p:spPr>
            <a:xfrm>
              <a:off x="7965952"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7"/>
          <p:cNvGrpSpPr>
            <a:grpSpLocks/>
          </p:cNvGrpSpPr>
          <p:nvPr userDrawn="1"/>
        </p:nvGrpSpPr>
        <p:grpSpPr bwMode="auto">
          <a:xfrm rot="5400000">
            <a:off x="-234950" y="4262755"/>
            <a:ext cx="182880" cy="195581"/>
            <a:chOff x="7983415" y="6582508"/>
            <a:chExt cx="152400" cy="486507"/>
          </a:xfrm>
        </p:grpSpPr>
        <p:cxnSp>
          <p:nvCxnSpPr>
            <p:cNvPr id="57" name="Straight Connector 56"/>
            <p:cNvCxnSpPr/>
            <p:nvPr userDrawn="1"/>
          </p:nvCxnSpPr>
          <p:spPr>
            <a:xfrm>
              <a:off x="8118352"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userDrawn="1"/>
          </p:nvCxnSpPr>
          <p:spPr>
            <a:xfrm>
              <a:off x="7965952"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9" name="Group 60"/>
          <p:cNvGrpSpPr>
            <a:grpSpLocks/>
          </p:cNvGrpSpPr>
          <p:nvPr userDrawn="1"/>
        </p:nvGrpSpPr>
        <p:grpSpPr bwMode="auto">
          <a:xfrm rot="5400000">
            <a:off x="-234950" y="3693160"/>
            <a:ext cx="182880" cy="195581"/>
            <a:chOff x="7983415" y="6582508"/>
            <a:chExt cx="152400" cy="486507"/>
          </a:xfrm>
        </p:grpSpPr>
        <p:cxnSp>
          <p:nvCxnSpPr>
            <p:cNvPr id="60" name="Straight Connector 59"/>
            <p:cNvCxnSpPr/>
            <p:nvPr userDrawn="1"/>
          </p:nvCxnSpPr>
          <p:spPr>
            <a:xfrm>
              <a:off x="8118353"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userDrawn="1"/>
          </p:nvCxnSpPr>
          <p:spPr>
            <a:xfrm>
              <a:off x="7965953"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2" name="Group 63"/>
          <p:cNvGrpSpPr>
            <a:grpSpLocks/>
          </p:cNvGrpSpPr>
          <p:nvPr userDrawn="1"/>
        </p:nvGrpSpPr>
        <p:grpSpPr bwMode="auto">
          <a:xfrm rot="5400000">
            <a:off x="-234950" y="3125470"/>
            <a:ext cx="182880" cy="195581"/>
            <a:chOff x="7983415" y="6582508"/>
            <a:chExt cx="152400" cy="486507"/>
          </a:xfrm>
        </p:grpSpPr>
        <p:cxnSp>
          <p:nvCxnSpPr>
            <p:cNvPr id="63" name="Straight Connector 62"/>
            <p:cNvCxnSpPr/>
            <p:nvPr userDrawn="1"/>
          </p:nvCxnSpPr>
          <p:spPr>
            <a:xfrm>
              <a:off x="8118353"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userDrawn="1"/>
          </p:nvCxnSpPr>
          <p:spPr>
            <a:xfrm>
              <a:off x="7965953"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5" name="Group 66"/>
          <p:cNvGrpSpPr>
            <a:grpSpLocks/>
          </p:cNvGrpSpPr>
          <p:nvPr userDrawn="1"/>
        </p:nvGrpSpPr>
        <p:grpSpPr bwMode="auto">
          <a:xfrm rot="5400000">
            <a:off x="-234950" y="2557780"/>
            <a:ext cx="182880" cy="195581"/>
            <a:chOff x="7983415" y="6582508"/>
            <a:chExt cx="152400" cy="486507"/>
          </a:xfrm>
        </p:grpSpPr>
        <p:cxnSp>
          <p:nvCxnSpPr>
            <p:cNvPr id="66" name="Straight Connector 65"/>
            <p:cNvCxnSpPr/>
            <p:nvPr userDrawn="1"/>
          </p:nvCxnSpPr>
          <p:spPr>
            <a:xfrm>
              <a:off x="8118353"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userDrawn="1"/>
          </p:nvCxnSpPr>
          <p:spPr>
            <a:xfrm>
              <a:off x="7965953"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8" name="Group 69"/>
          <p:cNvGrpSpPr>
            <a:grpSpLocks/>
          </p:cNvGrpSpPr>
          <p:nvPr userDrawn="1"/>
        </p:nvGrpSpPr>
        <p:grpSpPr bwMode="auto">
          <a:xfrm rot="5400000">
            <a:off x="-234950" y="1988185"/>
            <a:ext cx="182880" cy="195581"/>
            <a:chOff x="7983415" y="6582508"/>
            <a:chExt cx="152400" cy="486507"/>
          </a:xfrm>
        </p:grpSpPr>
        <p:cxnSp>
          <p:nvCxnSpPr>
            <p:cNvPr id="69" name="Straight Connector 68"/>
            <p:cNvCxnSpPr/>
            <p:nvPr userDrawn="1"/>
          </p:nvCxnSpPr>
          <p:spPr>
            <a:xfrm>
              <a:off x="8118352"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7965952"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71" name="Group 72"/>
          <p:cNvGrpSpPr>
            <a:grpSpLocks/>
          </p:cNvGrpSpPr>
          <p:nvPr userDrawn="1"/>
        </p:nvGrpSpPr>
        <p:grpSpPr bwMode="auto">
          <a:xfrm rot="5400000">
            <a:off x="-234950" y="1172845"/>
            <a:ext cx="182880" cy="195581"/>
            <a:chOff x="7983415" y="6582508"/>
            <a:chExt cx="152400" cy="486507"/>
          </a:xfrm>
        </p:grpSpPr>
        <p:cxnSp>
          <p:nvCxnSpPr>
            <p:cNvPr id="72" name="Straight Connector 71"/>
            <p:cNvCxnSpPr/>
            <p:nvPr userDrawn="1"/>
          </p:nvCxnSpPr>
          <p:spPr>
            <a:xfrm>
              <a:off x="8118352"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userDrawn="1"/>
          </p:nvCxnSpPr>
          <p:spPr>
            <a:xfrm>
              <a:off x="7965952"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74" name="Straight Connector 73"/>
          <p:cNvCxnSpPr/>
          <p:nvPr userDrawn="1"/>
        </p:nvCxnSpPr>
        <p:spPr>
          <a:xfrm rot="5400000">
            <a:off x="-143510" y="7581265"/>
            <a:ext cx="0" cy="195581"/>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userDrawn="1"/>
        </p:nvCxnSpPr>
        <p:spPr>
          <a:xfrm rot="5400000">
            <a:off x="14763750" y="447040"/>
            <a:ext cx="0" cy="195581"/>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76" name="Group 77"/>
          <p:cNvGrpSpPr>
            <a:grpSpLocks/>
          </p:cNvGrpSpPr>
          <p:nvPr userDrawn="1"/>
        </p:nvGrpSpPr>
        <p:grpSpPr bwMode="auto">
          <a:xfrm rot="5400000">
            <a:off x="14672310" y="7105015"/>
            <a:ext cx="182880" cy="195581"/>
            <a:chOff x="7983415" y="6582508"/>
            <a:chExt cx="152400" cy="486507"/>
          </a:xfrm>
        </p:grpSpPr>
        <p:cxnSp>
          <p:nvCxnSpPr>
            <p:cNvPr id="77" name="Straight Connector 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79" name="Group 80"/>
          <p:cNvGrpSpPr>
            <a:grpSpLocks/>
          </p:cNvGrpSpPr>
          <p:nvPr userDrawn="1"/>
        </p:nvGrpSpPr>
        <p:grpSpPr bwMode="auto">
          <a:xfrm rot="5400000">
            <a:off x="14672310" y="6535420"/>
            <a:ext cx="182880" cy="195581"/>
            <a:chOff x="7983415" y="6582508"/>
            <a:chExt cx="152400" cy="486507"/>
          </a:xfrm>
        </p:grpSpPr>
        <p:cxnSp>
          <p:nvCxnSpPr>
            <p:cNvPr id="80" name="Straight Connector 7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2" name="Group 83"/>
          <p:cNvGrpSpPr>
            <a:grpSpLocks/>
          </p:cNvGrpSpPr>
          <p:nvPr userDrawn="1"/>
        </p:nvGrpSpPr>
        <p:grpSpPr bwMode="auto">
          <a:xfrm rot="5400000">
            <a:off x="14672310" y="5967730"/>
            <a:ext cx="182880" cy="195581"/>
            <a:chOff x="7983415" y="6582508"/>
            <a:chExt cx="152400" cy="486507"/>
          </a:xfrm>
        </p:grpSpPr>
        <p:cxnSp>
          <p:nvCxnSpPr>
            <p:cNvPr id="83" name="Straight Connector 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5" name="Group 86"/>
          <p:cNvGrpSpPr>
            <a:grpSpLocks/>
          </p:cNvGrpSpPr>
          <p:nvPr userDrawn="1"/>
        </p:nvGrpSpPr>
        <p:grpSpPr bwMode="auto">
          <a:xfrm rot="5400000">
            <a:off x="14672310" y="5400040"/>
            <a:ext cx="182880" cy="195581"/>
            <a:chOff x="7983415" y="6582508"/>
            <a:chExt cx="152400" cy="486507"/>
          </a:xfrm>
        </p:grpSpPr>
        <p:cxnSp>
          <p:nvCxnSpPr>
            <p:cNvPr id="86" name="Straight Connector 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9"/>
          <p:cNvGrpSpPr>
            <a:grpSpLocks/>
          </p:cNvGrpSpPr>
          <p:nvPr userDrawn="1"/>
        </p:nvGrpSpPr>
        <p:grpSpPr bwMode="auto">
          <a:xfrm rot="5400000">
            <a:off x="14672310" y="4830445"/>
            <a:ext cx="182880" cy="195581"/>
            <a:chOff x="7983415" y="6582508"/>
            <a:chExt cx="152400" cy="486507"/>
          </a:xfrm>
        </p:grpSpPr>
        <p:cxnSp>
          <p:nvCxnSpPr>
            <p:cNvPr id="89" name="Straight Connector 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2"/>
          <p:cNvGrpSpPr>
            <a:grpSpLocks/>
          </p:cNvGrpSpPr>
          <p:nvPr userDrawn="1"/>
        </p:nvGrpSpPr>
        <p:grpSpPr bwMode="auto">
          <a:xfrm rot="5400000">
            <a:off x="14672310" y="4262755"/>
            <a:ext cx="182880" cy="195581"/>
            <a:chOff x="7983415" y="6582508"/>
            <a:chExt cx="152400" cy="486507"/>
          </a:xfrm>
        </p:grpSpPr>
        <p:cxnSp>
          <p:nvCxnSpPr>
            <p:cNvPr id="92" name="Straight Connector 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5"/>
          <p:cNvGrpSpPr>
            <a:grpSpLocks/>
          </p:cNvGrpSpPr>
          <p:nvPr userDrawn="1"/>
        </p:nvGrpSpPr>
        <p:grpSpPr bwMode="auto">
          <a:xfrm rot="5400000">
            <a:off x="14672310" y="3693160"/>
            <a:ext cx="182880" cy="195581"/>
            <a:chOff x="7983415" y="6582508"/>
            <a:chExt cx="152400" cy="486507"/>
          </a:xfrm>
        </p:grpSpPr>
        <p:cxnSp>
          <p:nvCxnSpPr>
            <p:cNvPr id="95" name="Straight Connector 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8"/>
          <p:cNvGrpSpPr>
            <a:grpSpLocks/>
          </p:cNvGrpSpPr>
          <p:nvPr userDrawn="1"/>
        </p:nvGrpSpPr>
        <p:grpSpPr bwMode="auto">
          <a:xfrm rot="5400000">
            <a:off x="14672310" y="3125470"/>
            <a:ext cx="182880" cy="195581"/>
            <a:chOff x="7983415" y="6582508"/>
            <a:chExt cx="152400" cy="486507"/>
          </a:xfrm>
        </p:grpSpPr>
        <p:cxnSp>
          <p:nvCxnSpPr>
            <p:cNvPr id="98" name="Straight Connector 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0" name="Group 101"/>
          <p:cNvGrpSpPr>
            <a:grpSpLocks/>
          </p:cNvGrpSpPr>
          <p:nvPr userDrawn="1"/>
        </p:nvGrpSpPr>
        <p:grpSpPr bwMode="auto">
          <a:xfrm rot="5400000">
            <a:off x="14672310" y="2557780"/>
            <a:ext cx="182880" cy="195581"/>
            <a:chOff x="7983415" y="6582508"/>
            <a:chExt cx="152400" cy="486507"/>
          </a:xfrm>
        </p:grpSpPr>
        <p:cxnSp>
          <p:nvCxnSpPr>
            <p:cNvPr id="101" name="Straight Connector 1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3" name="Group 104"/>
          <p:cNvGrpSpPr>
            <a:grpSpLocks/>
          </p:cNvGrpSpPr>
          <p:nvPr userDrawn="1"/>
        </p:nvGrpSpPr>
        <p:grpSpPr bwMode="auto">
          <a:xfrm rot="5400000">
            <a:off x="14672310" y="1988185"/>
            <a:ext cx="182880" cy="195581"/>
            <a:chOff x="7983415" y="6582508"/>
            <a:chExt cx="152400" cy="486507"/>
          </a:xfrm>
        </p:grpSpPr>
        <p:cxnSp>
          <p:nvCxnSpPr>
            <p:cNvPr id="104" name="Straight Connector 1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6" name="Group 107"/>
          <p:cNvGrpSpPr>
            <a:grpSpLocks/>
          </p:cNvGrpSpPr>
          <p:nvPr userDrawn="1"/>
        </p:nvGrpSpPr>
        <p:grpSpPr bwMode="auto">
          <a:xfrm rot="5400000">
            <a:off x="14672310" y="1172845"/>
            <a:ext cx="182880" cy="195581"/>
            <a:chOff x="7983415" y="6582508"/>
            <a:chExt cx="152400" cy="486507"/>
          </a:xfrm>
        </p:grpSpPr>
        <p:cxnSp>
          <p:nvCxnSpPr>
            <p:cNvPr id="107" name="Straight Connector 1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109" name="Straight Connector 108"/>
          <p:cNvCxnSpPr/>
          <p:nvPr userDrawn="1"/>
        </p:nvCxnSpPr>
        <p:spPr>
          <a:xfrm rot="5400000">
            <a:off x="14763750" y="7581265"/>
            <a:ext cx="0" cy="195581"/>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userDrawn="1"/>
        </p:nvCxnSpPr>
        <p:spPr>
          <a:xfrm>
            <a:off x="731520" y="-169546"/>
            <a:ext cx="0" cy="14668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userDrawn="1"/>
        </p:nvCxnSpPr>
        <p:spPr>
          <a:xfrm>
            <a:off x="13896341" y="-169546"/>
            <a:ext cx="0" cy="14668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12" name="Group 113"/>
          <p:cNvGrpSpPr>
            <a:grpSpLocks/>
          </p:cNvGrpSpPr>
          <p:nvPr userDrawn="1"/>
        </p:nvGrpSpPr>
        <p:grpSpPr bwMode="auto">
          <a:xfrm>
            <a:off x="12778741" y="-169546"/>
            <a:ext cx="243840" cy="146686"/>
            <a:chOff x="7983415" y="6582508"/>
            <a:chExt cx="152400" cy="486507"/>
          </a:xfrm>
        </p:grpSpPr>
        <p:cxnSp>
          <p:nvCxnSpPr>
            <p:cNvPr id="113" name="Straight Connector 11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5" name="Group 116"/>
          <p:cNvGrpSpPr>
            <a:grpSpLocks/>
          </p:cNvGrpSpPr>
          <p:nvPr userDrawn="1"/>
        </p:nvGrpSpPr>
        <p:grpSpPr bwMode="auto">
          <a:xfrm>
            <a:off x="11661141" y="-169546"/>
            <a:ext cx="243840" cy="146686"/>
            <a:chOff x="7983415" y="6582508"/>
            <a:chExt cx="152400" cy="486507"/>
          </a:xfrm>
        </p:grpSpPr>
        <p:cxnSp>
          <p:nvCxnSpPr>
            <p:cNvPr id="116" name="Straight Connector 1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8" name="Group 119"/>
          <p:cNvGrpSpPr>
            <a:grpSpLocks/>
          </p:cNvGrpSpPr>
          <p:nvPr userDrawn="1"/>
        </p:nvGrpSpPr>
        <p:grpSpPr bwMode="auto">
          <a:xfrm>
            <a:off x="10543541" y="-169546"/>
            <a:ext cx="243840" cy="146686"/>
            <a:chOff x="7983415" y="6582508"/>
            <a:chExt cx="152400" cy="486507"/>
          </a:xfrm>
        </p:grpSpPr>
        <p:cxnSp>
          <p:nvCxnSpPr>
            <p:cNvPr id="119" name="Straight Connector 1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1" name="Group 122"/>
          <p:cNvGrpSpPr>
            <a:grpSpLocks/>
          </p:cNvGrpSpPr>
          <p:nvPr userDrawn="1"/>
        </p:nvGrpSpPr>
        <p:grpSpPr bwMode="auto">
          <a:xfrm>
            <a:off x="9425941" y="-169546"/>
            <a:ext cx="243840" cy="146686"/>
            <a:chOff x="7983415" y="6582508"/>
            <a:chExt cx="152400" cy="486507"/>
          </a:xfrm>
        </p:grpSpPr>
        <p:cxnSp>
          <p:nvCxnSpPr>
            <p:cNvPr id="122" name="Straight Connector 12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5"/>
          <p:cNvGrpSpPr>
            <a:grpSpLocks/>
          </p:cNvGrpSpPr>
          <p:nvPr userDrawn="1"/>
        </p:nvGrpSpPr>
        <p:grpSpPr bwMode="auto">
          <a:xfrm>
            <a:off x="8308341" y="-169546"/>
            <a:ext cx="243840" cy="146686"/>
            <a:chOff x="7983415" y="6582508"/>
            <a:chExt cx="152400" cy="486507"/>
          </a:xfrm>
        </p:grpSpPr>
        <p:cxnSp>
          <p:nvCxnSpPr>
            <p:cNvPr id="125" name="Straight Connector 1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8"/>
          <p:cNvGrpSpPr>
            <a:grpSpLocks/>
          </p:cNvGrpSpPr>
          <p:nvPr userDrawn="1"/>
        </p:nvGrpSpPr>
        <p:grpSpPr bwMode="auto">
          <a:xfrm>
            <a:off x="7190741" y="-169546"/>
            <a:ext cx="243840" cy="146686"/>
            <a:chOff x="7983415" y="6582508"/>
            <a:chExt cx="152400" cy="486507"/>
          </a:xfrm>
        </p:grpSpPr>
        <p:cxnSp>
          <p:nvCxnSpPr>
            <p:cNvPr id="128" name="Straight Connector 12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31"/>
          <p:cNvGrpSpPr>
            <a:grpSpLocks/>
          </p:cNvGrpSpPr>
          <p:nvPr userDrawn="1"/>
        </p:nvGrpSpPr>
        <p:grpSpPr bwMode="auto">
          <a:xfrm>
            <a:off x="6075680" y="-169546"/>
            <a:ext cx="243840" cy="146686"/>
            <a:chOff x="7983415" y="6582508"/>
            <a:chExt cx="152400" cy="486507"/>
          </a:xfrm>
        </p:grpSpPr>
        <p:cxnSp>
          <p:nvCxnSpPr>
            <p:cNvPr id="131" name="Straight Connector 1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4"/>
          <p:cNvGrpSpPr>
            <a:grpSpLocks/>
          </p:cNvGrpSpPr>
          <p:nvPr userDrawn="1"/>
        </p:nvGrpSpPr>
        <p:grpSpPr bwMode="auto">
          <a:xfrm>
            <a:off x="4958080" y="-169546"/>
            <a:ext cx="243840" cy="146686"/>
            <a:chOff x="7983415" y="6582508"/>
            <a:chExt cx="152400" cy="486507"/>
          </a:xfrm>
        </p:grpSpPr>
        <p:cxnSp>
          <p:nvCxnSpPr>
            <p:cNvPr id="134" name="Straight Connector 1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6" name="Group 137"/>
          <p:cNvGrpSpPr>
            <a:grpSpLocks/>
          </p:cNvGrpSpPr>
          <p:nvPr userDrawn="1"/>
        </p:nvGrpSpPr>
        <p:grpSpPr bwMode="auto">
          <a:xfrm>
            <a:off x="3840480" y="-169546"/>
            <a:ext cx="243840" cy="146686"/>
            <a:chOff x="7983415" y="6582508"/>
            <a:chExt cx="152400" cy="486507"/>
          </a:xfrm>
        </p:grpSpPr>
        <p:cxnSp>
          <p:nvCxnSpPr>
            <p:cNvPr id="137" name="Straight Connector 1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9" name="Group 140"/>
          <p:cNvGrpSpPr>
            <a:grpSpLocks/>
          </p:cNvGrpSpPr>
          <p:nvPr userDrawn="1"/>
        </p:nvGrpSpPr>
        <p:grpSpPr bwMode="auto">
          <a:xfrm>
            <a:off x="2722880" y="-169546"/>
            <a:ext cx="243840" cy="146686"/>
            <a:chOff x="7983415" y="6582508"/>
            <a:chExt cx="152400" cy="486507"/>
          </a:xfrm>
        </p:grpSpPr>
        <p:cxnSp>
          <p:nvCxnSpPr>
            <p:cNvPr id="140" name="Straight Connector 1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42" name="Group 143"/>
          <p:cNvGrpSpPr>
            <a:grpSpLocks/>
          </p:cNvGrpSpPr>
          <p:nvPr userDrawn="1"/>
        </p:nvGrpSpPr>
        <p:grpSpPr bwMode="auto">
          <a:xfrm>
            <a:off x="1605280" y="-169546"/>
            <a:ext cx="243840" cy="146686"/>
            <a:chOff x="7983415" y="6582508"/>
            <a:chExt cx="152400" cy="486507"/>
          </a:xfrm>
        </p:grpSpPr>
        <p:cxnSp>
          <p:nvCxnSpPr>
            <p:cNvPr id="143" name="Straight Connector 14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145" name="Freeform 7"/>
          <p:cNvSpPr>
            <a:spLocks noChangeAspect="1" noEditPoints="1"/>
          </p:cNvSpPr>
          <p:nvPr userDrawn="1"/>
        </p:nvSpPr>
        <p:spPr bwMode="white">
          <a:xfrm>
            <a:off x="0" y="0"/>
            <a:ext cx="14630400" cy="8229600"/>
          </a:xfrm>
          <a:custGeom>
            <a:avLst/>
            <a:gdLst>
              <a:gd name="T0" fmla="*/ 0 w 6803"/>
              <a:gd name="T1" fmla="*/ 0 h 5102"/>
              <a:gd name="T2" fmla="*/ 0 w 6803"/>
              <a:gd name="T3" fmla="*/ 2147483647 h 5102"/>
              <a:gd name="T4" fmla="*/ 2147483647 w 6803"/>
              <a:gd name="T5" fmla="*/ 2147483647 h 5102"/>
              <a:gd name="T6" fmla="*/ 2147483647 w 6803"/>
              <a:gd name="T7" fmla="*/ 0 h 5102"/>
              <a:gd name="T8" fmla="*/ 0 w 6803"/>
              <a:gd name="T9" fmla="*/ 0 h 5102"/>
              <a:gd name="T10" fmla="*/ 2147483647 w 6803"/>
              <a:gd name="T11" fmla="*/ 2147483647 h 5102"/>
              <a:gd name="T12" fmla="*/ 2147483647 w 6803"/>
              <a:gd name="T13" fmla="*/ 2147483647 h 5102"/>
              <a:gd name="T14" fmla="*/ 2147483647 w 6803"/>
              <a:gd name="T15" fmla="*/ 2147483647 h 5102"/>
              <a:gd name="T16" fmla="*/ 2147483647 w 6803"/>
              <a:gd name="T17" fmla="*/ 2147483647 h 5102"/>
              <a:gd name="T18" fmla="*/ 2147483647 w 6803"/>
              <a:gd name="T19" fmla="*/ 2147483647 h 5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03" h="5102">
                <a:moveTo>
                  <a:pt x="0" y="0"/>
                </a:moveTo>
                <a:lnTo>
                  <a:pt x="0" y="5102"/>
                </a:lnTo>
                <a:lnTo>
                  <a:pt x="6803" y="5102"/>
                </a:lnTo>
                <a:lnTo>
                  <a:pt x="6803" y="0"/>
                </a:lnTo>
                <a:lnTo>
                  <a:pt x="0" y="0"/>
                </a:lnTo>
                <a:close/>
                <a:moveTo>
                  <a:pt x="6751" y="5048"/>
                </a:moveTo>
                <a:lnTo>
                  <a:pt x="52" y="5048"/>
                </a:lnTo>
                <a:lnTo>
                  <a:pt x="52" y="54"/>
                </a:lnTo>
                <a:lnTo>
                  <a:pt x="6751" y="54"/>
                </a:lnTo>
                <a:lnTo>
                  <a:pt x="6751" y="50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lIns="130622" tIns="65311" rIns="130622" bIns="65311"/>
          <a:lstStyle/>
          <a:p>
            <a:endParaRPr lang="en-US" dirty="0">
              <a:latin typeface="Calibri" panose="020F0502020204030204" pitchFamily="34" charset="0"/>
            </a:endParaRPr>
          </a:p>
        </p:txBody>
      </p:sp>
      <p:sp>
        <p:nvSpPr>
          <p:cNvPr id="146" name="TextBox 147"/>
          <p:cNvSpPr txBox="1">
            <a:spLocks noChangeArrowheads="1"/>
          </p:cNvSpPr>
          <p:nvPr userDrawn="1"/>
        </p:nvSpPr>
        <p:spPr bwMode="auto">
          <a:xfrm>
            <a:off x="13022581" y="7880986"/>
            <a:ext cx="873760"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defRPr/>
            </a:pPr>
            <a:fld id="{CA59B880-7F63-4E83-B6D9-407CD36F1FC9}" type="slidenum">
              <a:rPr lang="en-US" altLang="en-US" sz="1700" smtClean="0">
                <a:solidFill>
                  <a:srgbClr val="999992"/>
                </a:solidFill>
                <a:latin typeface="Calibri" panose="020F0502020204030204" pitchFamily="34" charset="0"/>
                <a:cs typeface="Arial" pitchFamily="34" charset="0"/>
              </a:rPr>
              <a:pPr algn="r">
                <a:defRPr/>
              </a:pPr>
              <a:t>‹#›</a:t>
            </a:fld>
            <a:endParaRPr lang="en-US" altLang="en-US" sz="1700" dirty="0">
              <a:solidFill>
                <a:srgbClr val="999992"/>
              </a:solidFill>
              <a:latin typeface="Calibri" panose="020F0502020204030204" pitchFamily="34" charset="0"/>
              <a:cs typeface="Arial" pitchFamily="34" charset="0"/>
            </a:endParaRPr>
          </a:p>
        </p:txBody>
      </p:sp>
      <p:cxnSp>
        <p:nvCxnSpPr>
          <p:cNvPr id="147" name="Straight Connector 146"/>
          <p:cNvCxnSpPr/>
          <p:nvPr userDrawn="1"/>
        </p:nvCxnSpPr>
        <p:spPr>
          <a:xfrm>
            <a:off x="736600" y="5974080"/>
            <a:ext cx="13157200" cy="0"/>
          </a:xfrm>
          <a:prstGeom prst="line">
            <a:avLst/>
          </a:prstGeom>
          <a:ln w="6350" cmpd="sng">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32371" y="1373946"/>
            <a:ext cx="10928272" cy="4214503"/>
          </a:xfrm>
        </p:spPr>
        <p:txBody>
          <a:bodyPr/>
          <a:lstStyle>
            <a:lvl1pPr>
              <a:lnSpc>
                <a:spcPct val="90000"/>
              </a:lnSpc>
              <a:spcAft>
                <a:spcPts val="857"/>
              </a:spcAft>
              <a:defRPr sz="9400" cap="none" spc="-214" baseline="0">
                <a:solidFill>
                  <a:schemeClr val="accent3"/>
                </a:solidFill>
                <a:latin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732371" y="6156819"/>
            <a:ext cx="13166509" cy="1522234"/>
          </a:xfrm>
        </p:spPr>
        <p:txBody>
          <a:bodyPr>
            <a:noAutofit/>
          </a:bodyPr>
          <a:lstStyle>
            <a:lvl1pPr>
              <a:lnSpc>
                <a:spcPct val="110000"/>
              </a:lnSpc>
              <a:spcAft>
                <a:spcPts val="857"/>
              </a:spcAft>
              <a:buNone/>
              <a:defRPr sz="1600" b="0" i="0">
                <a:solidFill>
                  <a:schemeClr val="tx1">
                    <a:lumMod val="75000"/>
                    <a:lumOff val="25000"/>
                  </a:schemeClr>
                </a:solidFill>
                <a:latin typeface="Calibri" panose="020F0502020204030204" pitchFamily="34" charset="0"/>
              </a:defRPr>
            </a:lvl1pPr>
            <a:lvl2pPr>
              <a:defRPr sz="1600" b="0" i="0">
                <a:solidFill>
                  <a:schemeClr val="tx2"/>
                </a:solidFill>
                <a:latin typeface="+mj-lt"/>
              </a:defRPr>
            </a:lvl2pPr>
            <a:lvl3pPr>
              <a:defRPr sz="1600" b="0" i="0">
                <a:solidFill>
                  <a:schemeClr val="tx2"/>
                </a:solidFill>
                <a:latin typeface="+mj-lt"/>
              </a:defRPr>
            </a:lvl3pPr>
            <a:lvl4pPr>
              <a:defRPr sz="1600" b="0" i="0">
                <a:solidFill>
                  <a:schemeClr val="tx2"/>
                </a:solidFill>
                <a:latin typeface="+mj-lt"/>
              </a:defRPr>
            </a:lvl4pPr>
            <a:lvl5pPr>
              <a:defRPr sz="1600" b="0" i="0">
                <a:solidFill>
                  <a:schemeClr val="tx2"/>
                </a:solidFill>
                <a:latin typeface="+mj-lt"/>
              </a:defRPr>
            </a:lvl5pPr>
          </a:lstStyle>
          <a:p>
            <a:pPr lvl="0"/>
            <a:r>
              <a:rPr lang="en-US" dirty="0"/>
              <a:t>Click to edit Master text styles</a:t>
            </a:r>
          </a:p>
        </p:txBody>
      </p:sp>
      <p:sp>
        <p:nvSpPr>
          <p:cNvPr id="152" name="Text Placeholder 2"/>
          <p:cNvSpPr>
            <a:spLocks noGrp="1"/>
          </p:cNvSpPr>
          <p:nvPr>
            <p:ph type="body" idx="10"/>
          </p:nvPr>
        </p:nvSpPr>
        <p:spPr>
          <a:xfrm>
            <a:off x="735328" y="548641"/>
            <a:ext cx="13163552" cy="643823"/>
          </a:xfrm>
        </p:spPr>
        <p:txBody>
          <a:bodyPr>
            <a:noAutofit/>
          </a:bodyPr>
          <a:lstStyle>
            <a:lvl1pPr marL="0" indent="0">
              <a:buNone/>
              <a:defRPr sz="2100" b="0" i="0" cap="all" baseline="0">
                <a:solidFill>
                  <a:schemeClr val="tx1">
                    <a:lumMod val="50000"/>
                    <a:lumOff val="50000"/>
                  </a:schemeClr>
                </a:solidFill>
                <a:latin typeface="Calibri" panose="020F0502020204030204" pitchFamily="34" charset="0"/>
              </a:defRPr>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dirty="0"/>
              <a:t>Click to edit Master text styles</a:t>
            </a:r>
          </a:p>
        </p:txBody>
      </p:sp>
    </p:spTree>
    <p:extLst>
      <p:ext uri="{BB962C8B-B14F-4D97-AF65-F5344CB8AC3E}">
        <p14:creationId xmlns:p14="http://schemas.microsoft.com/office/powerpoint/2010/main" val="13246165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ase Study 1">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6" name="Straight Connector 5"/>
          <p:cNvCxnSpPr/>
          <p:nvPr userDrawn="1"/>
        </p:nvCxnSpPr>
        <p:spPr>
          <a:xfrm>
            <a:off x="731520" y="8248650"/>
            <a:ext cx="0" cy="14668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3896341" y="8248650"/>
            <a:ext cx="0" cy="14668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 name="Group 6"/>
          <p:cNvGrpSpPr>
            <a:grpSpLocks/>
          </p:cNvGrpSpPr>
          <p:nvPr userDrawn="1"/>
        </p:nvGrpSpPr>
        <p:grpSpPr bwMode="auto">
          <a:xfrm>
            <a:off x="12778741" y="8248650"/>
            <a:ext cx="243840" cy="146686"/>
            <a:chOff x="7983415" y="6582508"/>
            <a:chExt cx="152400" cy="486507"/>
          </a:xfrm>
        </p:grpSpPr>
        <p:cxnSp>
          <p:nvCxnSpPr>
            <p:cNvPr id="9" name="Straight Connector 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1"/>
          <p:cNvGrpSpPr>
            <a:grpSpLocks/>
          </p:cNvGrpSpPr>
          <p:nvPr userDrawn="1"/>
        </p:nvGrpSpPr>
        <p:grpSpPr bwMode="auto">
          <a:xfrm>
            <a:off x="11661141" y="8248650"/>
            <a:ext cx="243840" cy="146686"/>
            <a:chOff x="7983415" y="6582508"/>
            <a:chExt cx="152400" cy="486507"/>
          </a:xfrm>
        </p:grpSpPr>
        <p:cxnSp>
          <p:nvCxnSpPr>
            <p:cNvPr id="12" name="Straight Connector 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4" name="Group 14"/>
          <p:cNvGrpSpPr>
            <a:grpSpLocks/>
          </p:cNvGrpSpPr>
          <p:nvPr userDrawn="1"/>
        </p:nvGrpSpPr>
        <p:grpSpPr bwMode="auto">
          <a:xfrm>
            <a:off x="10543541" y="8248650"/>
            <a:ext cx="243840" cy="146686"/>
            <a:chOff x="7983415" y="6582508"/>
            <a:chExt cx="152400" cy="486507"/>
          </a:xfrm>
        </p:grpSpPr>
        <p:cxnSp>
          <p:nvCxnSpPr>
            <p:cNvPr id="15" name="Straight Connector 1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7"/>
          <p:cNvGrpSpPr>
            <a:grpSpLocks/>
          </p:cNvGrpSpPr>
          <p:nvPr userDrawn="1"/>
        </p:nvGrpSpPr>
        <p:grpSpPr bwMode="auto">
          <a:xfrm>
            <a:off x="9425941" y="8248650"/>
            <a:ext cx="243840" cy="146686"/>
            <a:chOff x="7983415" y="6582508"/>
            <a:chExt cx="152400" cy="486507"/>
          </a:xfrm>
        </p:grpSpPr>
        <p:cxnSp>
          <p:nvCxnSpPr>
            <p:cNvPr id="18" name="Straight Connector 1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20"/>
          <p:cNvGrpSpPr>
            <a:grpSpLocks/>
          </p:cNvGrpSpPr>
          <p:nvPr userDrawn="1"/>
        </p:nvGrpSpPr>
        <p:grpSpPr bwMode="auto">
          <a:xfrm>
            <a:off x="8308341" y="8248650"/>
            <a:ext cx="243840" cy="146686"/>
            <a:chOff x="7983415" y="6582508"/>
            <a:chExt cx="152400" cy="486507"/>
          </a:xfrm>
        </p:grpSpPr>
        <p:cxnSp>
          <p:nvCxnSpPr>
            <p:cNvPr id="21" name="Straight Connector 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3"/>
          <p:cNvGrpSpPr>
            <a:grpSpLocks/>
          </p:cNvGrpSpPr>
          <p:nvPr userDrawn="1"/>
        </p:nvGrpSpPr>
        <p:grpSpPr bwMode="auto">
          <a:xfrm>
            <a:off x="7190741" y="8248650"/>
            <a:ext cx="243840" cy="146686"/>
            <a:chOff x="7983415" y="6582508"/>
            <a:chExt cx="152400" cy="486507"/>
          </a:xfrm>
        </p:grpSpPr>
        <p:cxnSp>
          <p:nvCxnSpPr>
            <p:cNvPr id="24" name="Straight Connector 2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 name="Group 26"/>
          <p:cNvGrpSpPr>
            <a:grpSpLocks/>
          </p:cNvGrpSpPr>
          <p:nvPr userDrawn="1"/>
        </p:nvGrpSpPr>
        <p:grpSpPr bwMode="auto">
          <a:xfrm>
            <a:off x="6075680" y="8248650"/>
            <a:ext cx="243840" cy="146686"/>
            <a:chOff x="7983415" y="6582508"/>
            <a:chExt cx="152400" cy="486507"/>
          </a:xfrm>
        </p:grpSpPr>
        <p:cxnSp>
          <p:nvCxnSpPr>
            <p:cNvPr id="27" name="Straight Connector 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 name="Group 29"/>
          <p:cNvGrpSpPr>
            <a:grpSpLocks/>
          </p:cNvGrpSpPr>
          <p:nvPr userDrawn="1"/>
        </p:nvGrpSpPr>
        <p:grpSpPr bwMode="auto">
          <a:xfrm>
            <a:off x="4958080" y="8248650"/>
            <a:ext cx="243840" cy="146686"/>
            <a:chOff x="7983415" y="6582508"/>
            <a:chExt cx="152400" cy="486507"/>
          </a:xfrm>
        </p:grpSpPr>
        <p:cxnSp>
          <p:nvCxnSpPr>
            <p:cNvPr id="30" name="Straight Connector 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2" name="Group 32"/>
          <p:cNvGrpSpPr>
            <a:grpSpLocks/>
          </p:cNvGrpSpPr>
          <p:nvPr userDrawn="1"/>
        </p:nvGrpSpPr>
        <p:grpSpPr bwMode="auto">
          <a:xfrm>
            <a:off x="3840480" y="8248650"/>
            <a:ext cx="243840" cy="146686"/>
            <a:chOff x="7983415" y="6582508"/>
            <a:chExt cx="152400" cy="486507"/>
          </a:xfrm>
        </p:grpSpPr>
        <p:cxnSp>
          <p:nvCxnSpPr>
            <p:cNvPr id="33" name="Straight Connector 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5" name="Group 35"/>
          <p:cNvGrpSpPr>
            <a:grpSpLocks/>
          </p:cNvGrpSpPr>
          <p:nvPr userDrawn="1"/>
        </p:nvGrpSpPr>
        <p:grpSpPr bwMode="auto">
          <a:xfrm>
            <a:off x="2722880" y="8248650"/>
            <a:ext cx="243840" cy="146686"/>
            <a:chOff x="7983415" y="6582508"/>
            <a:chExt cx="152400" cy="486507"/>
          </a:xfrm>
        </p:grpSpPr>
        <p:cxnSp>
          <p:nvCxnSpPr>
            <p:cNvPr id="36" name="Straight Connector 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8" name="Group 38"/>
          <p:cNvGrpSpPr>
            <a:grpSpLocks/>
          </p:cNvGrpSpPr>
          <p:nvPr userDrawn="1"/>
        </p:nvGrpSpPr>
        <p:grpSpPr bwMode="auto">
          <a:xfrm>
            <a:off x="1605280" y="8248650"/>
            <a:ext cx="243840" cy="146686"/>
            <a:chOff x="7983415" y="6582508"/>
            <a:chExt cx="152400" cy="486507"/>
          </a:xfrm>
        </p:grpSpPr>
        <p:cxnSp>
          <p:nvCxnSpPr>
            <p:cNvPr id="39" name="Straight Connector 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41" name="Straight Connector 40"/>
          <p:cNvCxnSpPr/>
          <p:nvPr userDrawn="1"/>
        </p:nvCxnSpPr>
        <p:spPr>
          <a:xfrm rot="5400000">
            <a:off x="-143510" y="447040"/>
            <a:ext cx="0" cy="195581"/>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2" name="Group 42"/>
          <p:cNvGrpSpPr>
            <a:grpSpLocks/>
          </p:cNvGrpSpPr>
          <p:nvPr userDrawn="1"/>
        </p:nvGrpSpPr>
        <p:grpSpPr bwMode="auto">
          <a:xfrm rot="5400000">
            <a:off x="-234950" y="7105015"/>
            <a:ext cx="182880" cy="195581"/>
            <a:chOff x="7983415" y="6582508"/>
            <a:chExt cx="152400" cy="486507"/>
          </a:xfrm>
        </p:grpSpPr>
        <p:cxnSp>
          <p:nvCxnSpPr>
            <p:cNvPr id="43" name="Straight Connector 42"/>
            <p:cNvCxnSpPr/>
            <p:nvPr userDrawn="1"/>
          </p:nvCxnSpPr>
          <p:spPr>
            <a:xfrm>
              <a:off x="8118352"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7965952"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5" name="Group 45"/>
          <p:cNvGrpSpPr>
            <a:grpSpLocks/>
          </p:cNvGrpSpPr>
          <p:nvPr userDrawn="1"/>
        </p:nvGrpSpPr>
        <p:grpSpPr bwMode="auto">
          <a:xfrm rot="5400000">
            <a:off x="-234950" y="6535420"/>
            <a:ext cx="182880" cy="195581"/>
            <a:chOff x="7983415" y="6582508"/>
            <a:chExt cx="152400" cy="486507"/>
          </a:xfrm>
        </p:grpSpPr>
        <p:cxnSp>
          <p:nvCxnSpPr>
            <p:cNvPr id="46" name="Straight Connector 45"/>
            <p:cNvCxnSpPr/>
            <p:nvPr userDrawn="1"/>
          </p:nvCxnSpPr>
          <p:spPr>
            <a:xfrm>
              <a:off x="8118353"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7965953"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8" name="Group 48"/>
          <p:cNvGrpSpPr>
            <a:grpSpLocks/>
          </p:cNvGrpSpPr>
          <p:nvPr userDrawn="1"/>
        </p:nvGrpSpPr>
        <p:grpSpPr bwMode="auto">
          <a:xfrm rot="5400000">
            <a:off x="-234950" y="5967730"/>
            <a:ext cx="182880" cy="195581"/>
            <a:chOff x="7983415" y="6582508"/>
            <a:chExt cx="152400" cy="486507"/>
          </a:xfrm>
        </p:grpSpPr>
        <p:cxnSp>
          <p:nvCxnSpPr>
            <p:cNvPr id="49" name="Straight Connector 48"/>
            <p:cNvCxnSpPr/>
            <p:nvPr userDrawn="1"/>
          </p:nvCxnSpPr>
          <p:spPr>
            <a:xfrm>
              <a:off x="8118353"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a:xfrm>
              <a:off x="7965953"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1"/>
          <p:cNvGrpSpPr>
            <a:grpSpLocks/>
          </p:cNvGrpSpPr>
          <p:nvPr userDrawn="1"/>
        </p:nvGrpSpPr>
        <p:grpSpPr bwMode="auto">
          <a:xfrm rot="5400000">
            <a:off x="-234950" y="5400040"/>
            <a:ext cx="182880" cy="195581"/>
            <a:chOff x="7983415" y="6582508"/>
            <a:chExt cx="152400" cy="486507"/>
          </a:xfrm>
        </p:grpSpPr>
        <p:cxnSp>
          <p:nvCxnSpPr>
            <p:cNvPr id="52" name="Straight Connector 51"/>
            <p:cNvCxnSpPr/>
            <p:nvPr userDrawn="1"/>
          </p:nvCxnSpPr>
          <p:spPr>
            <a:xfrm>
              <a:off x="8118353"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a:xfrm>
              <a:off x="7965953"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4"/>
          <p:cNvGrpSpPr>
            <a:grpSpLocks/>
          </p:cNvGrpSpPr>
          <p:nvPr userDrawn="1"/>
        </p:nvGrpSpPr>
        <p:grpSpPr bwMode="auto">
          <a:xfrm rot="5400000">
            <a:off x="-234950" y="4830445"/>
            <a:ext cx="182880" cy="195581"/>
            <a:chOff x="7983415" y="6582508"/>
            <a:chExt cx="152400" cy="486507"/>
          </a:xfrm>
        </p:grpSpPr>
        <p:cxnSp>
          <p:nvCxnSpPr>
            <p:cNvPr id="55" name="Straight Connector 54"/>
            <p:cNvCxnSpPr/>
            <p:nvPr userDrawn="1"/>
          </p:nvCxnSpPr>
          <p:spPr>
            <a:xfrm>
              <a:off x="8118352"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userDrawn="1"/>
          </p:nvCxnSpPr>
          <p:spPr>
            <a:xfrm>
              <a:off x="7965952"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7"/>
          <p:cNvGrpSpPr>
            <a:grpSpLocks/>
          </p:cNvGrpSpPr>
          <p:nvPr userDrawn="1"/>
        </p:nvGrpSpPr>
        <p:grpSpPr bwMode="auto">
          <a:xfrm rot="5400000">
            <a:off x="-234950" y="4262755"/>
            <a:ext cx="182880" cy="195581"/>
            <a:chOff x="7983415" y="6582508"/>
            <a:chExt cx="152400" cy="486507"/>
          </a:xfrm>
        </p:grpSpPr>
        <p:cxnSp>
          <p:nvCxnSpPr>
            <p:cNvPr id="58" name="Straight Connector 57"/>
            <p:cNvCxnSpPr/>
            <p:nvPr userDrawn="1"/>
          </p:nvCxnSpPr>
          <p:spPr>
            <a:xfrm>
              <a:off x="8118352"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userDrawn="1"/>
          </p:nvCxnSpPr>
          <p:spPr>
            <a:xfrm>
              <a:off x="7965952"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0" name="Group 60"/>
          <p:cNvGrpSpPr>
            <a:grpSpLocks/>
          </p:cNvGrpSpPr>
          <p:nvPr userDrawn="1"/>
        </p:nvGrpSpPr>
        <p:grpSpPr bwMode="auto">
          <a:xfrm rot="5400000">
            <a:off x="-234950" y="3693160"/>
            <a:ext cx="182880" cy="195581"/>
            <a:chOff x="7983415" y="6582508"/>
            <a:chExt cx="152400" cy="486507"/>
          </a:xfrm>
        </p:grpSpPr>
        <p:cxnSp>
          <p:nvCxnSpPr>
            <p:cNvPr id="61" name="Straight Connector 60"/>
            <p:cNvCxnSpPr/>
            <p:nvPr userDrawn="1"/>
          </p:nvCxnSpPr>
          <p:spPr>
            <a:xfrm>
              <a:off x="8118353"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userDrawn="1"/>
          </p:nvCxnSpPr>
          <p:spPr>
            <a:xfrm>
              <a:off x="7965953"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3" name="Group 63"/>
          <p:cNvGrpSpPr>
            <a:grpSpLocks/>
          </p:cNvGrpSpPr>
          <p:nvPr userDrawn="1"/>
        </p:nvGrpSpPr>
        <p:grpSpPr bwMode="auto">
          <a:xfrm rot="5400000">
            <a:off x="-234950" y="3125470"/>
            <a:ext cx="182880" cy="195581"/>
            <a:chOff x="7983415" y="6582508"/>
            <a:chExt cx="152400" cy="486507"/>
          </a:xfrm>
        </p:grpSpPr>
        <p:cxnSp>
          <p:nvCxnSpPr>
            <p:cNvPr id="64" name="Straight Connector 63"/>
            <p:cNvCxnSpPr/>
            <p:nvPr userDrawn="1"/>
          </p:nvCxnSpPr>
          <p:spPr>
            <a:xfrm>
              <a:off x="8118353"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userDrawn="1"/>
          </p:nvCxnSpPr>
          <p:spPr>
            <a:xfrm>
              <a:off x="7965953"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6" name="Group 66"/>
          <p:cNvGrpSpPr>
            <a:grpSpLocks/>
          </p:cNvGrpSpPr>
          <p:nvPr userDrawn="1"/>
        </p:nvGrpSpPr>
        <p:grpSpPr bwMode="auto">
          <a:xfrm rot="5400000">
            <a:off x="-234950" y="2557780"/>
            <a:ext cx="182880" cy="195581"/>
            <a:chOff x="7983415" y="6582508"/>
            <a:chExt cx="152400" cy="486507"/>
          </a:xfrm>
        </p:grpSpPr>
        <p:cxnSp>
          <p:nvCxnSpPr>
            <p:cNvPr id="67" name="Straight Connector 66"/>
            <p:cNvCxnSpPr/>
            <p:nvPr userDrawn="1"/>
          </p:nvCxnSpPr>
          <p:spPr>
            <a:xfrm>
              <a:off x="8118353"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965953"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9" name="Group 69"/>
          <p:cNvGrpSpPr>
            <a:grpSpLocks/>
          </p:cNvGrpSpPr>
          <p:nvPr userDrawn="1"/>
        </p:nvGrpSpPr>
        <p:grpSpPr bwMode="auto">
          <a:xfrm rot="5400000">
            <a:off x="-234950" y="1988185"/>
            <a:ext cx="182880" cy="195581"/>
            <a:chOff x="7983415" y="6582508"/>
            <a:chExt cx="152400" cy="486507"/>
          </a:xfrm>
        </p:grpSpPr>
        <p:cxnSp>
          <p:nvCxnSpPr>
            <p:cNvPr id="70" name="Straight Connector 69"/>
            <p:cNvCxnSpPr/>
            <p:nvPr userDrawn="1"/>
          </p:nvCxnSpPr>
          <p:spPr>
            <a:xfrm>
              <a:off x="8118352"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userDrawn="1"/>
          </p:nvCxnSpPr>
          <p:spPr>
            <a:xfrm>
              <a:off x="7965952"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72" name="Group 72"/>
          <p:cNvGrpSpPr>
            <a:grpSpLocks/>
          </p:cNvGrpSpPr>
          <p:nvPr userDrawn="1"/>
        </p:nvGrpSpPr>
        <p:grpSpPr bwMode="auto">
          <a:xfrm rot="5400000">
            <a:off x="-234950" y="1172845"/>
            <a:ext cx="182880" cy="195581"/>
            <a:chOff x="7983415" y="6582508"/>
            <a:chExt cx="152400" cy="486507"/>
          </a:xfrm>
        </p:grpSpPr>
        <p:cxnSp>
          <p:nvCxnSpPr>
            <p:cNvPr id="73" name="Straight Connector 72"/>
            <p:cNvCxnSpPr/>
            <p:nvPr userDrawn="1"/>
          </p:nvCxnSpPr>
          <p:spPr>
            <a:xfrm>
              <a:off x="8118352"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7965952"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75" name="Straight Connector 74"/>
          <p:cNvCxnSpPr/>
          <p:nvPr userDrawn="1"/>
        </p:nvCxnSpPr>
        <p:spPr>
          <a:xfrm rot="5400000">
            <a:off x="-143510" y="7581265"/>
            <a:ext cx="0" cy="195581"/>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rot="5400000">
            <a:off x="14763750" y="447040"/>
            <a:ext cx="0" cy="195581"/>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77" name="Group 77"/>
          <p:cNvGrpSpPr>
            <a:grpSpLocks/>
          </p:cNvGrpSpPr>
          <p:nvPr userDrawn="1"/>
        </p:nvGrpSpPr>
        <p:grpSpPr bwMode="auto">
          <a:xfrm rot="5400000">
            <a:off x="14672310" y="7105015"/>
            <a:ext cx="182880" cy="195581"/>
            <a:chOff x="7983415" y="6582508"/>
            <a:chExt cx="152400" cy="486507"/>
          </a:xfrm>
        </p:grpSpPr>
        <p:cxnSp>
          <p:nvCxnSpPr>
            <p:cNvPr id="78" name="Straight Connector 7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0" name="Group 80"/>
          <p:cNvGrpSpPr>
            <a:grpSpLocks/>
          </p:cNvGrpSpPr>
          <p:nvPr userDrawn="1"/>
        </p:nvGrpSpPr>
        <p:grpSpPr bwMode="auto">
          <a:xfrm rot="5400000">
            <a:off x="14672310" y="6535420"/>
            <a:ext cx="182880" cy="195581"/>
            <a:chOff x="7983415" y="6582508"/>
            <a:chExt cx="152400" cy="486507"/>
          </a:xfrm>
        </p:grpSpPr>
        <p:cxnSp>
          <p:nvCxnSpPr>
            <p:cNvPr id="81" name="Straight Connector 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3" name="Group 83"/>
          <p:cNvGrpSpPr>
            <a:grpSpLocks/>
          </p:cNvGrpSpPr>
          <p:nvPr userDrawn="1"/>
        </p:nvGrpSpPr>
        <p:grpSpPr bwMode="auto">
          <a:xfrm rot="5400000">
            <a:off x="14672310" y="5967730"/>
            <a:ext cx="182880" cy="195581"/>
            <a:chOff x="7983415" y="6582508"/>
            <a:chExt cx="152400" cy="486507"/>
          </a:xfrm>
        </p:grpSpPr>
        <p:cxnSp>
          <p:nvCxnSpPr>
            <p:cNvPr id="84" name="Straight Connector 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6" name="Group 86"/>
          <p:cNvGrpSpPr>
            <a:grpSpLocks/>
          </p:cNvGrpSpPr>
          <p:nvPr userDrawn="1"/>
        </p:nvGrpSpPr>
        <p:grpSpPr bwMode="auto">
          <a:xfrm rot="5400000">
            <a:off x="14672310" y="5400040"/>
            <a:ext cx="182880" cy="195581"/>
            <a:chOff x="7983415" y="6582508"/>
            <a:chExt cx="152400" cy="486507"/>
          </a:xfrm>
        </p:grpSpPr>
        <p:cxnSp>
          <p:nvCxnSpPr>
            <p:cNvPr id="87" name="Straight Connector 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9"/>
          <p:cNvGrpSpPr>
            <a:grpSpLocks/>
          </p:cNvGrpSpPr>
          <p:nvPr userDrawn="1"/>
        </p:nvGrpSpPr>
        <p:grpSpPr bwMode="auto">
          <a:xfrm rot="5400000">
            <a:off x="14672310" y="4830445"/>
            <a:ext cx="182880" cy="195581"/>
            <a:chOff x="7983415" y="6582508"/>
            <a:chExt cx="152400" cy="486507"/>
          </a:xfrm>
        </p:grpSpPr>
        <p:cxnSp>
          <p:nvCxnSpPr>
            <p:cNvPr id="90" name="Straight Connector 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2"/>
          <p:cNvGrpSpPr>
            <a:grpSpLocks/>
          </p:cNvGrpSpPr>
          <p:nvPr userDrawn="1"/>
        </p:nvGrpSpPr>
        <p:grpSpPr bwMode="auto">
          <a:xfrm rot="5400000">
            <a:off x="14672310" y="4262755"/>
            <a:ext cx="182880" cy="195581"/>
            <a:chOff x="7983415" y="6582508"/>
            <a:chExt cx="152400" cy="486507"/>
          </a:xfrm>
        </p:grpSpPr>
        <p:cxnSp>
          <p:nvCxnSpPr>
            <p:cNvPr id="93" name="Straight Connector 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5"/>
          <p:cNvGrpSpPr>
            <a:grpSpLocks/>
          </p:cNvGrpSpPr>
          <p:nvPr userDrawn="1"/>
        </p:nvGrpSpPr>
        <p:grpSpPr bwMode="auto">
          <a:xfrm rot="5400000">
            <a:off x="14672310" y="3693160"/>
            <a:ext cx="182880" cy="195581"/>
            <a:chOff x="7983415" y="6582508"/>
            <a:chExt cx="152400" cy="486507"/>
          </a:xfrm>
        </p:grpSpPr>
        <p:cxnSp>
          <p:nvCxnSpPr>
            <p:cNvPr id="96" name="Straight Connector 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8" name="Group 98"/>
          <p:cNvGrpSpPr>
            <a:grpSpLocks/>
          </p:cNvGrpSpPr>
          <p:nvPr userDrawn="1"/>
        </p:nvGrpSpPr>
        <p:grpSpPr bwMode="auto">
          <a:xfrm rot="5400000">
            <a:off x="14672310" y="3125470"/>
            <a:ext cx="182880" cy="195581"/>
            <a:chOff x="7983415" y="6582508"/>
            <a:chExt cx="152400" cy="486507"/>
          </a:xfrm>
        </p:grpSpPr>
        <p:cxnSp>
          <p:nvCxnSpPr>
            <p:cNvPr id="99" name="Straight Connector 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1" name="Group 101"/>
          <p:cNvGrpSpPr>
            <a:grpSpLocks/>
          </p:cNvGrpSpPr>
          <p:nvPr userDrawn="1"/>
        </p:nvGrpSpPr>
        <p:grpSpPr bwMode="auto">
          <a:xfrm rot="5400000">
            <a:off x="14672310" y="2557780"/>
            <a:ext cx="182880" cy="195581"/>
            <a:chOff x="7983415" y="6582508"/>
            <a:chExt cx="152400" cy="486507"/>
          </a:xfrm>
        </p:grpSpPr>
        <p:cxnSp>
          <p:nvCxnSpPr>
            <p:cNvPr id="102" name="Straight Connector 1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4" name="Group 104"/>
          <p:cNvGrpSpPr>
            <a:grpSpLocks/>
          </p:cNvGrpSpPr>
          <p:nvPr userDrawn="1"/>
        </p:nvGrpSpPr>
        <p:grpSpPr bwMode="auto">
          <a:xfrm rot="5400000">
            <a:off x="14672310" y="1988185"/>
            <a:ext cx="182880" cy="195581"/>
            <a:chOff x="7983415" y="6582508"/>
            <a:chExt cx="152400" cy="486507"/>
          </a:xfrm>
        </p:grpSpPr>
        <p:cxnSp>
          <p:nvCxnSpPr>
            <p:cNvPr id="105" name="Straight Connector 1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7" name="Group 107"/>
          <p:cNvGrpSpPr>
            <a:grpSpLocks/>
          </p:cNvGrpSpPr>
          <p:nvPr userDrawn="1"/>
        </p:nvGrpSpPr>
        <p:grpSpPr bwMode="auto">
          <a:xfrm rot="5400000">
            <a:off x="14672310" y="1172845"/>
            <a:ext cx="182880" cy="195581"/>
            <a:chOff x="7983415" y="6582508"/>
            <a:chExt cx="152400" cy="486507"/>
          </a:xfrm>
        </p:grpSpPr>
        <p:cxnSp>
          <p:nvCxnSpPr>
            <p:cNvPr id="108" name="Straight Connector 1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110" name="Straight Connector 109"/>
          <p:cNvCxnSpPr/>
          <p:nvPr userDrawn="1"/>
        </p:nvCxnSpPr>
        <p:spPr>
          <a:xfrm rot="5400000">
            <a:off x="14763750" y="7581265"/>
            <a:ext cx="0" cy="195581"/>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userDrawn="1"/>
        </p:nvCxnSpPr>
        <p:spPr>
          <a:xfrm>
            <a:off x="731520" y="-169546"/>
            <a:ext cx="0" cy="14668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userDrawn="1"/>
        </p:nvCxnSpPr>
        <p:spPr>
          <a:xfrm>
            <a:off x="13896341" y="-169546"/>
            <a:ext cx="0" cy="14668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13" name="Group 113"/>
          <p:cNvGrpSpPr>
            <a:grpSpLocks/>
          </p:cNvGrpSpPr>
          <p:nvPr userDrawn="1"/>
        </p:nvGrpSpPr>
        <p:grpSpPr bwMode="auto">
          <a:xfrm>
            <a:off x="12778741" y="-169546"/>
            <a:ext cx="243840" cy="146686"/>
            <a:chOff x="7983415" y="6582508"/>
            <a:chExt cx="152400" cy="486507"/>
          </a:xfrm>
        </p:grpSpPr>
        <p:cxnSp>
          <p:nvCxnSpPr>
            <p:cNvPr id="114" name="Straight Connector 1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6" name="Group 116"/>
          <p:cNvGrpSpPr>
            <a:grpSpLocks/>
          </p:cNvGrpSpPr>
          <p:nvPr userDrawn="1"/>
        </p:nvGrpSpPr>
        <p:grpSpPr bwMode="auto">
          <a:xfrm>
            <a:off x="11661141" y="-169546"/>
            <a:ext cx="243840" cy="146686"/>
            <a:chOff x="7983415" y="6582508"/>
            <a:chExt cx="152400" cy="486507"/>
          </a:xfrm>
        </p:grpSpPr>
        <p:cxnSp>
          <p:nvCxnSpPr>
            <p:cNvPr id="117" name="Straight Connector 11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9" name="Group 119"/>
          <p:cNvGrpSpPr>
            <a:grpSpLocks/>
          </p:cNvGrpSpPr>
          <p:nvPr userDrawn="1"/>
        </p:nvGrpSpPr>
        <p:grpSpPr bwMode="auto">
          <a:xfrm>
            <a:off x="10543541" y="-169546"/>
            <a:ext cx="243840" cy="146686"/>
            <a:chOff x="7983415" y="6582508"/>
            <a:chExt cx="152400" cy="486507"/>
          </a:xfrm>
        </p:grpSpPr>
        <p:cxnSp>
          <p:nvCxnSpPr>
            <p:cNvPr id="120" name="Straight Connector 11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2" name="Group 122"/>
          <p:cNvGrpSpPr>
            <a:grpSpLocks/>
          </p:cNvGrpSpPr>
          <p:nvPr userDrawn="1"/>
        </p:nvGrpSpPr>
        <p:grpSpPr bwMode="auto">
          <a:xfrm>
            <a:off x="9425941" y="-169546"/>
            <a:ext cx="243840" cy="146686"/>
            <a:chOff x="7983415" y="6582508"/>
            <a:chExt cx="152400" cy="486507"/>
          </a:xfrm>
        </p:grpSpPr>
        <p:cxnSp>
          <p:nvCxnSpPr>
            <p:cNvPr id="123" name="Straight Connector 1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5"/>
          <p:cNvGrpSpPr>
            <a:grpSpLocks/>
          </p:cNvGrpSpPr>
          <p:nvPr userDrawn="1"/>
        </p:nvGrpSpPr>
        <p:grpSpPr bwMode="auto">
          <a:xfrm>
            <a:off x="8308341" y="-169546"/>
            <a:ext cx="243840" cy="146686"/>
            <a:chOff x="7983415" y="6582508"/>
            <a:chExt cx="152400" cy="486507"/>
          </a:xfrm>
        </p:grpSpPr>
        <p:cxnSp>
          <p:nvCxnSpPr>
            <p:cNvPr id="126" name="Straight Connector 12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8"/>
          <p:cNvGrpSpPr>
            <a:grpSpLocks/>
          </p:cNvGrpSpPr>
          <p:nvPr userDrawn="1"/>
        </p:nvGrpSpPr>
        <p:grpSpPr bwMode="auto">
          <a:xfrm>
            <a:off x="7190741" y="-169546"/>
            <a:ext cx="243840" cy="146686"/>
            <a:chOff x="7983415" y="6582508"/>
            <a:chExt cx="152400" cy="486507"/>
          </a:xfrm>
        </p:grpSpPr>
        <p:cxnSp>
          <p:nvCxnSpPr>
            <p:cNvPr id="129" name="Straight Connector 1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1"/>
          <p:cNvGrpSpPr>
            <a:grpSpLocks/>
          </p:cNvGrpSpPr>
          <p:nvPr userDrawn="1"/>
        </p:nvGrpSpPr>
        <p:grpSpPr bwMode="auto">
          <a:xfrm>
            <a:off x="6075680" y="-169546"/>
            <a:ext cx="243840" cy="146686"/>
            <a:chOff x="7983415" y="6582508"/>
            <a:chExt cx="152400" cy="486507"/>
          </a:xfrm>
        </p:grpSpPr>
        <p:cxnSp>
          <p:nvCxnSpPr>
            <p:cNvPr id="132" name="Straight Connector 1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4" name="Group 134"/>
          <p:cNvGrpSpPr>
            <a:grpSpLocks/>
          </p:cNvGrpSpPr>
          <p:nvPr userDrawn="1"/>
        </p:nvGrpSpPr>
        <p:grpSpPr bwMode="auto">
          <a:xfrm>
            <a:off x="4958080" y="-169546"/>
            <a:ext cx="243840" cy="146686"/>
            <a:chOff x="7983415" y="6582508"/>
            <a:chExt cx="152400" cy="486507"/>
          </a:xfrm>
        </p:grpSpPr>
        <p:cxnSp>
          <p:nvCxnSpPr>
            <p:cNvPr id="135" name="Straight Connector 1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7" name="Group 137"/>
          <p:cNvGrpSpPr>
            <a:grpSpLocks/>
          </p:cNvGrpSpPr>
          <p:nvPr userDrawn="1"/>
        </p:nvGrpSpPr>
        <p:grpSpPr bwMode="auto">
          <a:xfrm>
            <a:off x="3840480" y="-169546"/>
            <a:ext cx="243840" cy="146686"/>
            <a:chOff x="7983415" y="6582508"/>
            <a:chExt cx="152400" cy="486507"/>
          </a:xfrm>
        </p:grpSpPr>
        <p:cxnSp>
          <p:nvCxnSpPr>
            <p:cNvPr id="138" name="Straight Connector 1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40" name="Group 140"/>
          <p:cNvGrpSpPr>
            <a:grpSpLocks/>
          </p:cNvGrpSpPr>
          <p:nvPr userDrawn="1"/>
        </p:nvGrpSpPr>
        <p:grpSpPr bwMode="auto">
          <a:xfrm>
            <a:off x="2722880" y="-169546"/>
            <a:ext cx="243840" cy="146686"/>
            <a:chOff x="7983415" y="6582508"/>
            <a:chExt cx="152400" cy="486507"/>
          </a:xfrm>
        </p:grpSpPr>
        <p:cxnSp>
          <p:nvCxnSpPr>
            <p:cNvPr id="141" name="Straight Connector 1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43" name="Group 143"/>
          <p:cNvGrpSpPr>
            <a:grpSpLocks/>
          </p:cNvGrpSpPr>
          <p:nvPr userDrawn="1"/>
        </p:nvGrpSpPr>
        <p:grpSpPr bwMode="auto">
          <a:xfrm>
            <a:off x="1605280" y="-169546"/>
            <a:ext cx="243840" cy="146686"/>
            <a:chOff x="7983415" y="6582508"/>
            <a:chExt cx="152400" cy="486507"/>
          </a:xfrm>
        </p:grpSpPr>
        <p:cxnSp>
          <p:nvCxnSpPr>
            <p:cNvPr id="144" name="Straight Connector 1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146" name="Freeform 7"/>
          <p:cNvSpPr>
            <a:spLocks noChangeAspect="1" noEditPoints="1"/>
          </p:cNvSpPr>
          <p:nvPr userDrawn="1"/>
        </p:nvSpPr>
        <p:spPr bwMode="white">
          <a:xfrm>
            <a:off x="0" y="0"/>
            <a:ext cx="14630400" cy="8229600"/>
          </a:xfrm>
          <a:custGeom>
            <a:avLst/>
            <a:gdLst>
              <a:gd name="T0" fmla="*/ 0 w 6803"/>
              <a:gd name="T1" fmla="*/ 0 h 5102"/>
              <a:gd name="T2" fmla="*/ 0 w 6803"/>
              <a:gd name="T3" fmla="*/ 2147483647 h 5102"/>
              <a:gd name="T4" fmla="*/ 2147483647 w 6803"/>
              <a:gd name="T5" fmla="*/ 2147483647 h 5102"/>
              <a:gd name="T6" fmla="*/ 2147483647 w 6803"/>
              <a:gd name="T7" fmla="*/ 0 h 5102"/>
              <a:gd name="T8" fmla="*/ 0 w 6803"/>
              <a:gd name="T9" fmla="*/ 0 h 5102"/>
              <a:gd name="T10" fmla="*/ 2147483647 w 6803"/>
              <a:gd name="T11" fmla="*/ 2147483647 h 5102"/>
              <a:gd name="T12" fmla="*/ 2147483647 w 6803"/>
              <a:gd name="T13" fmla="*/ 2147483647 h 5102"/>
              <a:gd name="T14" fmla="*/ 2147483647 w 6803"/>
              <a:gd name="T15" fmla="*/ 2147483647 h 5102"/>
              <a:gd name="T16" fmla="*/ 2147483647 w 6803"/>
              <a:gd name="T17" fmla="*/ 2147483647 h 5102"/>
              <a:gd name="T18" fmla="*/ 2147483647 w 6803"/>
              <a:gd name="T19" fmla="*/ 2147483647 h 5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03" h="5102">
                <a:moveTo>
                  <a:pt x="0" y="0"/>
                </a:moveTo>
                <a:lnTo>
                  <a:pt x="0" y="5102"/>
                </a:lnTo>
                <a:lnTo>
                  <a:pt x="6803" y="5102"/>
                </a:lnTo>
                <a:lnTo>
                  <a:pt x="6803" y="0"/>
                </a:lnTo>
                <a:lnTo>
                  <a:pt x="0" y="0"/>
                </a:lnTo>
                <a:close/>
                <a:moveTo>
                  <a:pt x="6751" y="5048"/>
                </a:moveTo>
                <a:lnTo>
                  <a:pt x="52" y="5048"/>
                </a:lnTo>
                <a:lnTo>
                  <a:pt x="52" y="54"/>
                </a:lnTo>
                <a:lnTo>
                  <a:pt x="6751" y="54"/>
                </a:lnTo>
                <a:lnTo>
                  <a:pt x="6751" y="50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lIns="130622" tIns="65311" rIns="130622" bIns="65311"/>
          <a:lstStyle/>
          <a:p>
            <a:endParaRPr lang="en-US" dirty="0">
              <a:latin typeface="Calibri" panose="020F0502020204030204" pitchFamily="34" charset="0"/>
            </a:endParaRPr>
          </a:p>
        </p:txBody>
      </p:sp>
      <p:sp>
        <p:nvSpPr>
          <p:cNvPr id="147" name="TextBox 147"/>
          <p:cNvSpPr txBox="1">
            <a:spLocks noChangeArrowheads="1"/>
          </p:cNvSpPr>
          <p:nvPr userDrawn="1"/>
        </p:nvSpPr>
        <p:spPr bwMode="auto">
          <a:xfrm>
            <a:off x="13022581" y="7880986"/>
            <a:ext cx="873760"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defRPr/>
            </a:pPr>
            <a:fld id="{1A76AFB6-4A28-4EE2-BBF3-91C9C51447C9}" type="slidenum">
              <a:rPr lang="en-US" altLang="en-US" sz="1100" smtClean="0">
                <a:solidFill>
                  <a:srgbClr val="999992"/>
                </a:solidFill>
                <a:latin typeface="Calibri" panose="020F0502020204030204" pitchFamily="34" charset="0"/>
                <a:cs typeface="Arial" pitchFamily="34" charset="0"/>
              </a:rPr>
              <a:pPr algn="r">
                <a:defRPr/>
              </a:pPr>
              <a:t>‹#›</a:t>
            </a:fld>
            <a:endParaRPr lang="en-US" altLang="en-US" sz="1100" dirty="0">
              <a:solidFill>
                <a:srgbClr val="999992"/>
              </a:solidFill>
              <a:latin typeface="Calibri" panose="020F0502020204030204" pitchFamily="34" charset="0"/>
              <a:cs typeface="Arial" pitchFamily="34" charset="0"/>
            </a:endParaRPr>
          </a:p>
        </p:txBody>
      </p:sp>
      <p:sp>
        <p:nvSpPr>
          <p:cNvPr id="148" name="Rectangle 148"/>
          <p:cNvSpPr>
            <a:spLocks noChangeArrowheads="1"/>
          </p:cNvSpPr>
          <p:nvPr userDrawn="1"/>
        </p:nvSpPr>
        <p:spPr bwMode="auto">
          <a:xfrm>
            <a:off x="11262360" y="7880986"/>
            <a:ext cx="1760221"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defRPr/>
            </a:pPr>
            <a:r>
              <a:rPr lang="en-US" altLang="en-US" sz="1100" dirty="0">
                <a:solidFill>
                  <a:srgbClr val="999992"/>
                </a:solidFill>
                <a:latin typeface="Calibri" panose="020F0502020204030204" pitchFamily="34" charset="0"/>
                <a:cs typeface="Arial" pitchFamily="34" charset="0"/>
              </a:rPr>
              <a:t>© Duarte, Inc. 2014</a:t>
            </a:r>
          </a:p>
        </p:txBody>
      </p:sp>
      <p:sp>
        <p:nvSpPr>
          <p:cNvPr id="2" name="Title 1"/>
          <p:cNvSpPr>
            <a:spLocks noGrp="1"/>
          </p:cNvSpPr>
          <p:nvPr>
            <p:ph type="title"/>
          </p:nvPr>
        </p:nvSpPr>
        <p:spPr/>
        <p:txBody>
          <a:bodyPr/>
          <a:lstStyle/>
          <a:p>
            <a:r>
              <a:rPr lang="en-US"/>
              <a:t>Click to edit Master title style</a:t>
            </a:r>
          </a:p>
        </p:txBody>
      </p:sp>
      <p:sp>
        <p:nvSpPr>
          <p:cNvPr id="152" name="Text Placeholder 2"/>
          <p:cNvSpPr>
            <a:spLocks noGrp="1"/>
          </p:cNvSpPr>
          <p:nvPr>
            <p:ph type="body" idx="10"/>
          </p:nvPr>
        </p:nvSpPr>
        <p:spPr>
          <a:xfrm>
            <a:off x="735329" y="1361518"/>
            <a:ext cx="6456469" cy="643823"/>
          </a:xfrm>
        </p:spPr>
        <p:txBody>
          <a:bodyPr>
            <a:noAutofit/>
          </a:bodyPr>
          <a:lstStyle>
            <a:lvl1pPr marL="0" indent="0">
              <a:buNone/>
              <a:defRPr sz="2100" b="0">
                <a:solidFill>
                  <a:schemeClr val="accent3"/>
                </a:solidFill>
                <a:latin typeface="Calibri" panose="020F0502020204030204" pitchFamily="34" charset="0"/>
              </a:defRPr>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dirty="0"/>
              <a:t>Click to edit Master text styles</a:t>
            </a:r>
          </a:p>
        </p:txBody>
      </p:sp>
      <p:sp>
        <p:nvSpPr>
          <p:cNvPr id="162" name="Content Placeholder 2"/>
          <p:cNvSpPr>
            <a:spLocks noGrp="1"/>
          </p:cNvSpPr>
          <p:nvPr>
            <p:ph idx="18"/>
          </p:nvPr>
        </p:nvSpPr>
        <p:spPr>
          <a:xfrm>
            <a:off x="732371" y="2179321"/>
            <a:ext cx="13264046" cy="5499733"/>
          </a:xfrm>
        </p:spPr>
        <p:txBody>
          <a:bodyPr>
            <a:noAutofit/>
          </a:bodyPr>
          <a:lstStyle>
            <a:lvl1pPr>
              <a:defRPr sz="1600">
                <a:solidFill>
                  <a:schemeClr val="tx1">
                    <a:lumMod val="75000"/>
                    <a:lumOff val="25000"/>
                  </a:schemeClr>
                </a:solidFill>
                <a:latin typeface="Calibri" panose="020F0502020204030204" pitchFamily="34" charset="0"/>
              </a:defRPr>
            </a:lvl1pPr>
            <a:lvl2pPr>
              <a:defRPr>
                <a:solidFill>
                  <a:schemeClr val="tx1">
                    <a:lumMod val="75000"/>
                    <a:lumOff val="25000"/>
                  </a:schemeClr>
                </a:solidFill>
                <a:latin typeface="Calibri" panose="020F0502020204030204" pitchFamily="34" charset="0"/>
              </a:defRPr>
            </a:lvl2pPr>
            <a:lvl3pPr>
              <a:defRPr>
                <a:solidFill>
                  <a:schemeClr val="tx1">
                    <a:lumMod val="75000"/>
                    <a:lumOff val="25000"/>
                  </a:schemeClr>
                </a:solidFill>
                <a:latin typeface="Calibri" panose="020F0502020204030204" pitchFamily="34" charset="0"/>
              </a:defRPr>
            </a:lvl3pPr>
            <a:lvl4pPr>
              <a:defRPr>
                <a:solidFill>
                  <a:schemeClr val="tx1">
                    <a:lumMod val="75000"/>
                    <a:lumOff val="25000"/>
                  </a:schemeClr>
                </a:solidFill>
                <a:latin typeface="Calibri" panose="020F0502020204030204" pitchFamily="34" charset="0"/>
              </a:defRPr>
            </a:lvl4pPr>
            <a:lvl5pPr>
              <a:defRPr>
                <a:solidFill>
                  <a:schemeClr val="tx1">
                    <a:lumMod val="75000"/>
                    <a:lumOff val="25000"/>
                  </a:schemeClr>
                </a:solidFill>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1" name="Text Placeholder 6"/>
          <p:cNvSpPr>
            <a:spLocks noGrp="1"/>
          </p:cNvSpPr>
          <p:nvPr>
            <p:ph type="body" sz="quarter" idx="16"/>
          </p:nvPr>
        </p:nvSpPr>
        <p:spPr>
          <a:xfrm>
            <a:off x="734061" y="7679054"/>
            <a:ext cx="8701613" cy="550546"/>
          </a:xfrm>
        </p:spPr>
        <p:txBody>
          <a:bodyPr rtlCol="0" anchor="ctr">
            <a:noAutofit/>
          </a:bodyPr>
          <a:lstStyle>
            <a:lvl1pPr>
              <a:defRPr lang="en-US" sz="1100" i="0" kern="1200" dirty="0" smtClean="0">
                <a:solidFill>
                  <a:schemeClr val="tx1">
                    <a:lumMod val="50000"/>
                    <a:lumOff val="50000"/>
                  </a:schemeClr>
                </a:solidFill>
                <a:latin typeface="Calibri" panose="020F0502020204030204" pitchFamily="34" charset="0"/>
                <a:ea typeface="+mn-ea"/>
                <a:cs typeface="+mn-cs"/>
              </a:defRPr>
            </a:lvl1pPr>
          </a:lstStyle>
          <a:p>
            <a:pPr lvl="0"/>
            <a:r>
              <a:rPr lang="en-US" dirty="0"/>
              <a:t>Click to edit Master text styles</a:t>
            </a:r>
          </a:p>
        </p:txBody>
      </p:sp>
    </p:spTree>
    <p:extLst>
      <p:ext uri="{BB962C8B-B14F-4D97-AF65-F5344CB8AC3E}">
        <p14:creationId xmlns:p14="http://schemas.microsoft.com/office/powerpoint/2010/main" val="2975905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ase Study 2">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731520" y="8248650"/>
            <a:ext cx="0" cy="14668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13896341" y="8248650"/>
            <a:ext cx="0" cy="14668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0" name="Group 7"/>
          <p:cNvGrpSpPr>
            <a:grpSpLocks/>
          </p:cNvGrpSpPr>
          <p:nvPr userDrawn="1"/>
        </p:nvGrpSpPr>
        <p:grpSpPr bwMode="auto">
          <a:xfrm>
            <a:off x="12778741" y="8248650"/>
            <a:ext cx="243840" cy="146686"/>
            <a:chOff x="7983415" y="6582508"/>
            <a:chExt cx="152400" cy="486507"/>
          </a:xfrm>
        </p:grpSpPr>
        <p:cxnSp>
          <p:nvCxnSpPr>
            <p:cNvPr id="11" name="Straight Connector 1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 name="Group 11"/>
          <p:cNvGrpSpPr>
            <a:grpSpLocks/>
          </p:cNvGrpSpPr>
          <p:nvPr userDrawn="1"/>
        </p:nvGrpSpPr>
        <p:grpSpPr bwMode="auto">
          <a:xfrm>
            <a:off x="11661141" y="8248650"/>
            <a:ext cx="243840" cy="146686"/>
            <a:chOff x="7983415" y="6582508"/>
            <a:chExt cx="152400" cy="486507"/>
          </a:xfrm>
        </p:grpSpPr>
        <p:cxnSp>
          <p:nvCxnSpPr>
            <p:cNvPr id="14" name="Straight Connector 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4"/>
          <p:cNvGrpSpPr>
            <a:grpSpLocks/>
          </p:cNvGrpSpPr>
          <p:nvPr userDrawn="1"/>
        </p:nvGrpSpPr>
        <p:grpSpPr bwMode="auto">
          <a:xfrm>
            <a:off x="10543541" y="8248650"/>
            <a:ext cx="243840" cy="146686"/>
            <a:chOff x="7983415" y="6582508"/>
            <a:chExt cx="152400" cy="486507"/>
          </a:xfrm>
        </p:grpSpPr>
        <p:cxnSp>
          <p:nvCxnSpPr>
            <p:cNvPr id="17" name="Straight Connector 1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7"/>
          <p:cNvGrpSpPr>
            <a:grpSpLocks/>
          </p:cNvGrpSpPr>
          <p:nvPr userDrawn="1"/>
        </p:nvGrpSpPr>
        <p:grpSpPr bwMode="auto">
          <a:xfrm>
            <a:off x="9425941" y="8248650"/>
            <a:ext cx="243840" cy="146686"/>
            <a:chOff x="7983415" y="6582508"/>
            <a:chExt cx="152400" cy="486507"/>
          </a:xfrm>
        </p:grpSpPr>
        <p:cxnSp>
          <p:nvCxnSpPr>
            <p:cNvPr id="20" name="Straight Connector 1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0"/>
          <p:cNvGrpSpPr>
            <a:grpSpLocks/>
          </p:cNvGrpSpPr>
          <p:nvPr userDrawn="1"/>
        </p:nvGrpSpPr>
        <p:grpSpPr bwMode="auto">
          <a:xfrm>
            <a:off x="8308341" y="8248650"/>
            <a:ext cx="243840" cy="146686"/>
            <a:chOff x="7983415" y="6582508"/>
            <a:chExt cx="152400" cy="486507"/>
          </a:xfrm>
        </p:grpSpPr>
        <p:cxnSp>
          <p:nvCxnSpPr>
            <p:cNvPr id="23" name="Straight Connector 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 name="Group 23"/>
          <p:cNvGrpSpPr>
            <a:grpSpLocks/>
          </p:cNvGrpSpPr>
          <p:nvPr userDrawn="1"/>
        </p:nvGrpSpPr>
        <p:grpSpPr bwMode="auto">
          <a:xfrm>
            <a:off x="7190741" y="8248650"/>
            <a:ext cx="243840" cy="146686"/>
            <a:chOff x="7983415" y="6582508"/>
            <a:chExt cx="152400" cy="486507"/>
          </a:xfrm>
        </p:grpSpPr>
        <p:cxnSp>
          <p:nvCxnSpPr>
            <p:cNvPr id="26" name="Straight Connector 2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 name="Group 26"/>
          <p:cNvGrpSpPr>
            <a:grpSpLocks/>
          </p:cNvGrpSpPr>
          <p:nvPr userDrawn="1"/>
        </p:nvGrpSpPr>
        <p:grpSpPr bwMode="auto">
          <a:xfrm>
            <a:off x="6075680" y="8248650"/>
            <a:ext cx="243840" cy="146686"/>
            <a:chOff x="7983415" y="6582508"/>
            <a:chExt cx="152400" cy="486507"/>
          </a:xfrm>
        </p:grpSpPr>
        <p:cxnSp>
          <p:nvCxnSpPr>
            <p:cNvPr id="29" name="Straight Connector 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1" name="Group 29"/>
          <p:cNvGrpSpPr>
            <a:grpSpLocks/>
          </p:cNvGrpSpPr>
          <p:nvPr userDrawn="1"/>
        </p:nvGrpSpPr>
        <p:grpSpPr bwMode="auto">
          <a:xfrm>
            <a:off x="4958080" y="8248650"/>
            <a:ext cx="243840" cy="146686"/>
            <a:chOff x="7983415" y="6582508"/>
            <a:chExt cx="152400" cy="486507"/>
          </a:xfrm>
        </p:grpSpPr>
        <p:cxnSp>
          <p:nvCxnSpPr>
            <p:cNvPr id="32" name="Straight Connector 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4" name="Group 32"/>
          <p:cNvGrpSpPr>
            <a:grpSpLocks/>
          </p:cNvGrpSpPr>
          <p:nvPr userDrawn="1"/>
        </p:nvGrpSpPr>
        <p:grpSpPr bwMode="auto">
          <a:xfrm>
            <a:off x="3840480" y="8248650"/>
            <a:ext cx="243840" cy="146686"/>
            <a:chOff x="7983415" y="6582508"/>
            <a:chExt cx="152400" cy="486507"/>
          </a:xfrm>
        </p:grpSpPr>
        <p:cxnSp>
          <p:nvCxnSpPr>
            <p:cNvPr id="35" name="Straight Connector 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7" name="Group 35"/>
          <p:cNvGrpSpPr>
            <a:grpSpLocks/>
          </p:cNvGrpSpPr>
          <p:nvPr userDrawn="1"/>
        </p:nvGrpSpPr>
        <p:grpSpPr bwMode="auto">
          <a:xfrm>
            <a:off x="2722880" y="8248650"/>
            <a:ext cx="243840" cy="146686"/>
            <a:chOff x="7983415" y="6582508"/>
            <a:chExt cx="152400" cy="486507"/>
          </a:xfrm>
        </p:grpSpPr>
        <p:cxnSp>
          <p:nvCxnSpPr>
            <p:cNvPr id="38" name="Straight Connector 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0" name="Group 38"/>
          <p:cNvGrpSpPr>
            <a:grpSpLocks/>
          </p:cNvGrpSpPr>
          <p:nvPr userDrawn="1"/>
        </p:nvGrpSpPr>
        <p:grpSpPr bwMode="auto">
          <a:xfrm>
            <a:off x="1605280" y="8248650"/>
            <a:ext cx="243840" cy="146686"/>
            <a:chOff x="7983415" y="6582508"/>
            <a:chExt cx="152400" cy="486507"/>
          </a:xfrm>
        </p:grpSpPr>
        <p:cxnSp>
          <p:nvCxnSpPr>
            <p:cNvPr id="41" name="Straight Connector 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43" name="Straight Connector 42"/>
          <p:cNvCxnSpPr/>
          <p:nvPr userDrawn="1"/>
        </p:nvCxnSpPr>
        <p:spPr>
          <a:xfrm rot="5400000">
            <a:off x="-143510" y="447040"/>
            <a:ext cx="0" cy="195581"/>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4" name="Group 42"/>
          <p:cNvGrpSpPr>
            <a:grpSpLocks/>
          </p:cNvGrpSpPr>
          <p:nvPr userDrawn="1"/>
        </p:nvGrpSpPr>
        <p:grpSpPr bwMode="auto">
          <a:xfrm rot="5400000">
            <a:off x="-234950" y="7105015"/>
            <a:ext cx="182880" cy="195581"/>
            <a:chOff x="7983415" y="6582508"/>
            <a:chExt cx="152400" cy="486507"/>
          </a:xfrm>
        </p:grpSpPr>
        <p:cxnSp>
          <p:nvCxnSpPr>
            <p:cNvPr id="45" name="Straight Connector 44"/>
            <p:cNvCxnSpPr/>
            <p:nvPr userDrawn="1"/>
          </p:nvCxnSpPr>
          <p:spPr>
            <a:xfrm>
              <a:off x="8118352"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7965952"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7" name="Group 45"/>
          <p:cNvGrpSpPr>
            <a:grpSpLocks/>
          </p:cNvGrpSpPr>
          <p:nvPr userDrawn="1"/>
        </p:nvGrpSpPr>
        <p:grpSpPr bwMode="auto">
          <a:xfrm rot="5400000">
            <a:off x="-234950" y="6535420"/>
            <a:ext cx="182880" cy="195581"/>
            <a:chOff x="7983415" y="6582508"/>
            <a:chExt cx="152400" cy="486507"/>
          </a:xfrm>
        </p:grpSpPr>
        <p:cxnSp>
          <p:nvCxnSpPr>
            <p:cNvPr id="48" name="Straight Connector 47"/>
            <p:cNvCxnSpPr/>
            <p:nvPr userDrawn="1"/>
          </p:nvCxnSpPr>
          <p:spPr>
            <a:xfrm>
              <a:off x="8118353"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a:xfrm>
              <a:off x="7965953"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8"/>
          <p:cNvGrpSpPr>
            <a:grpSpLocks/>
          </p:cNvGrpSpPr>
          <p:nvPr userDrawn="1"/>
        </p:nvGrpSpPr>
        <p:grpSpPr bwMode="auto">
          <a:xfrm rot="5400000">
            <a:off x="-234950" y="5967730"/>
            <a:ext cx="182880" cy="195581"/>
            <a:chOff x="7983415" y="6582508"/>
            <a:chExt cx="152400" cy="486507"/>
          </a:xfrm>
        </p:grpSpPr>
        <p:cxnSp>
          <p:nvCxnSpPr>
            <p:cNvPr id="51" name="Straight Connector 50"/>
            <p:cNvCxnSpPr/>
            <p:nvPr userDrawn="1"/>
          </p:nvCxnSpPr>
          <p:spPr>
            <a:xfrm>
              <a:off x="8118353"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a:xfrm>
              <a:off x="7965953"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1"/>
          <p:cNvGrpSpPr>
            <a:grpSpLocks/>
          </p:cNvGrpSpPr>
          <p:nvPr userDrawn="1"/>
        </p:nvGrpSpPr>
        <p:grpSpPr bwMode="auto">
          <a:xfrm rot="5400000">
            <a:off x="-234950" y="5400040"/>
            <a:ext cx="182880" cy="195581"/>
            <a:chOff x="7983415" y="6582508"/>
            <a:chExt cx="152400" cy="486507"/>
          </a:xfrm>
        </p:grpSpPr>
        <p:cxnSp>
          <p:nvCxnSpPr>
            <p:cNvPr id="54" name="Straight Connector 53"/>
            <p:cNvCxnSpPr/>
            <p:nvPr userDrawn="1"/>
          </p:nvCxnSpPr>
          <p:spPr>
            <a:xfrm>
              <a:off x="8118353"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userDrawn="1"/>
          </p:nvCxnSpPr>
          <p:spPr>
            <a:xfrm>
              <a:off x="7965953"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4"/>
          <p:cNvGrpSpPr>
            <a:grpSpLocks/>
          </p:cNvGrpSpPr>
          <p:nvPr userDrawn="1"/>
        </p:nvGrpSpPr>
        <p:grpSpPr bwMode="auto">
          <a:xfrm rot="5400000">
            <a:off x="-234950" y="4830445"/>
            <a:ext cx="182880" cy="195581"/>
            <a:chOff x="7983415" y="6582508"/>
            <a:chExt cx="152400" cy="486507"/>
          </a:xfrm>
        </p:grpSpPr>
        <p:cxnSp>
          <p:nvCxnSpPr>
            <p:cNvPr id="57" name="Straight Connector 56"/>
            <p:cNvCxnSpPr/>
            <p:nvPr userDrawn="1"/>
          </p:nvCxnSpPr>
          <p:spPr>
            <a:xfrm>
              <a:off x="8118352"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userDrawn="1"/>
          </p:nvCxnSpPr>
          <p:spPr>
            <a:xfrm>
              <a:off x="7965952"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9" name="Group 57"/>
          <p:cNvGrpSpPr>
            <a:grpSpLocks/>
          </p:cNvGrpSpPr>
          <p:nvPr userDrawn="1"/>
        </p:nvGrpSpPr>
        <p:grpSpPr bwMode="auto">
          <a:xfrm rot="5400000">
            <a:off x="-234950" y="4262755"/>
            <a:ext cx="182880" cy="195581"/>
            <a:chOff x="7983415" y="6582508"/>
            <a:chExt cx="152400" cy="486507"/>
          </a:xfrm>
        </p:grpSpPr>
        <p:cxnSp>
          <p:nvCxnSpPr>
            <p:cNvPr id="60" name="Straight Connector 59"/>
            <p:cNvCxnSpPr/>
            <p:nvPr userDrawn="1"/>
          </p:nvCxnSpPr>
          <p:spPr>
            <a:xfrm>
              <a:off x="8118352"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userDrawn="1"/>
          </p:nvCxnSpPr>
          <p:spPr>
            <a:xfrm>
              <a:off x="7965952"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2" name="Group 60"/>
          <p:cNvGrpSpPr>
            <a:grpSpLocks/>
          </p:cNvGrpSpPr>
          <p:nvPr userDrawn="1"/>
        </p:nvGrpSpPr>
        <p:grpSpPr bwMode="auto">
          <a:xfrm rot="5400000">
            <a:off x="-234950" y="3693160"/>
            <a:ext cx="182880" cy="195581"/>
            <a:chOff x="7983415" y="6582508"/>
            <a:chExt cx="152400" cy="486507"/>
          </a:xfrm>
        </p:grpSpPr>
        <p:cxnSp>
          <p:nvCxnSpPr>
            <p:cNvPr id="63" name="Straight Connector 62"/>
            <p:cNvCxnSpPr/>
            <p:nvPr userDrawn="1"/>
          </p:nvCxnSpPr>
          <p:spPr>
            <a:xfrm>
              <a:off x="8118353"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userDrawn="1"/>
          </p:nvCxnSpPr>
          <p:spPr>
            <a:xfrm>
              <a:off x="7965953"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5" name="Group 63"/>
          <p:cNvGrpSpPr>
            <a:grpSpLocks/>
          </p:cNvGrpSpPr>
          <p:nvPr userDrawn="1"/>
        </p:nvGrpSpPr>
        <p:grpSpPr bwMode="auto">
          <a:xfrm rot="5400000">
            <a:off x="-234950" y="3125470"/>
            <a:ext cx="182880" cy="195581"/>
            <a:chOff x="7983415" y="6582508"/>
            <a:chExt cx="152400" cy="486507"/>
          </a:xfrm>
        </p:grpSpPr>
        <p:cxnSp>
          <p:nvCxnSpPr>
            <p:cNvPr id="66" name="Straight Connector 65"/>
            <p:cNvCxnSpPr/>
            <p:nvPr userDrawn="1"/>
          </p:nvCxnSpPr>
          <p:spPr>
            <a:xfrm>
              <a:off x="8118353"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userDrawn="1"/>
          </p:nvCxnSpPr>
          <p:spPr>
            <a:xfrm>
              <a:off x="7965953"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8" name="Group 66"/>
          <p:cNvGrpSpPr>
            <a:grpSpLocks/>
          </p:cNvGrpSpPr>
          <p:nvPr userDrawn="1"/>
        </p:nvGrpSpPr>
        <p:grpSpPr bwMode="auto">
          <a:xfrm rot="5400000">
            <a:off x="-234950" y="2557780"/>
            <a:ext cx="182880" cy="195581"/>
            <a:chOff x="7983415" y="6582508"/>
            <a:chExt cx="152400" cy="486507"/>
          </a:xfrm>
        </p:grpSpPr>
        <p:cxnSp>
          <p:nvCxnSpPr>
            <p:cNvPr id="69" name="Straight Connector 68"/>
            <p:cNvCxnSpPr/>
            <p:nvPr userDrawn="1"/>
          </p:nvCxnSpPr>
          <p:spPr>
            <a:xfrm>
              <a:off x="8118353"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7965953"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71" name="Group 69"/>
          <p:cNvGrpSpPr>
            <a:grpSpLocks/>
          </p:cNvGrpSpPr>
          <p:nvPr userDrawn="1"/>
        </p:nvGrpSpPr>
        <p:grpSpPr bwMode="auto">
          <a:xfrm rot="5400000">
            <a:off x="-234950" y="1988185"/>
            <a:ext cx="182880" cy="195581"/>
            <a:chOff x="7983415" y="6582508"/>
            <a:chExt cx="152400" cy="486507"/>
          </a:xfrm>
        </p:grpSpPr>
        <p:cxnSp>
          <p:nvCxnSpPr>
            <p:cNvPr id="72" name="Straight Connector 71"/>
            <p:cNvCxnSpPr/>
            <p:nvPr userDrawn="1"/>
          </p:nvCxnSpPr>
          <p:spPr>
            <a:xfrm>
              <a:off x="8118352"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userDrawn="1"/>
          </p:nvCxnSpPr>
          <p:spPr>
            <a:xfrm>
              <a:off x="7965952"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74" name="Group 72"/>
          <p:cNvGrpSpPr>
            <a:grpSpLocks/>
          </p:cNvGrpSpPr>
          <p:nvPr userDrawn="1"/>
        </p:nvGrpSpPr>
        <p:grpSpPr bwMode="auto">
          <a:xfrm rot="5400000">
            <a:off x="-234950" y="1172845"/>
            <a:ext cx="182880" cy="195581"/>
            <a:chOff x="7983415" y="6582508"/>
            <a:chExt cx="152400" cy="486507"/>
          </a:xfrm>
        </p:grpSpPr>
        <p:cxnSp>
          <p:nvCxnSpPr>
            <p:cNvPr id="75" name="Straight Connector 74"/>
            <p:cNvCxnSpPr/>
            <p:nvPr userDrawn="1"/>
          </p:nvCxnSpPr>
          <p:spPr>
            <a:xfrm>
              <a:off x="8118352"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7965952"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77" name="Straight Connector 76"/>
          <p:cNvCxnSpPr/>
          <p:nvPr userDrawn="1"/>
        </p:nvCxnSpPr>
        <p:spPr>
          <a:xfrm rot="5400000">
            <a:off x="-143510" y="7581265"/>
            <a:ext cx="0" cy="195581"/>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rot="5400000">
            <a:off x="14763750" y="447040"/>
            <a:ext cx="0" cy="195581"/>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79" name="Group 77"/>
          <p:cNvGrpSpPr>
            <a:grpSpLocks/>
          </p:cNvGrpSpPr>
          <p:nvPr userDrawn="1"/>
        </p:nvGrpSpPr>
        <p:grpSpPr bwMode="auto">
          <a:xfrm rot="5400000">
            <a:off x="14672310" y="7105015"/>
            <a:ext cx="182880" cy="195581"/>
            <a:chOff x="7983415" y="6582508"/>
            <a:chExt cx="152400" cy="486507"/>
          </a:xfrm>
        </p:grpSpPr>
        <p:cxnSp>
          <p:nvCxnSpPr>
            <p:cNvPr id="80" name="Straight Connector 7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2" name="Group 80"/>
          <p:cNvGrpSpPr>
            <a:grpSpLocks/>
          </p:cNvGrpSpPr>
          <p:nvPr userDrawn="1"/>
        </p:nvGrpSpPr>
        <p:grpSpPr bwMode="auto">
          <a:xfrm rot="5400000">
            <a:off x="14672310" y="6535420"/>
            <a:ext cx="182880" cy="195581"/>
            <a:chOff x="7983415" y="6582508"/>
            <a:chExt cx="152400" cy="486507"/>
          </a:xfrm>
        </p:grpSpPr>
        <p:cxnSp>
          <p:nvCxnSpPr>
            <p:cNvPr id="83" name="Straight Connector 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5" name="Group 83"/>
          <p:cNvGrpSpPr>
            <a:grpSpLocks/>
          </p:cNvGrpSpPr>
          <p:nvPr userDrawn="1"/>
        </p:nvGrpSpPr>
        <p:grpSpPr bwMode="auto">
          <a:xfrm rot="5400000">
            <a:off x="14672310" y="5967730"/>
            <a:ext cx="182880" cy="195581"/>
            <a:chOff x="7983415" y="6582508"/>
            <a:chExt cx="152400" cy="486507"/>
          </a:xfrm>
        </p:grpSpPr>
        <p:cxnSp>
          <p:nvCxnSpPr>
            <p:cNvPr id="86" name="Straight Connector 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6"/>
          <p:cNvGrpSpPr>
            <a:grpSpLocks/>
          </p:cNvGrpSpPr>
          <p:nvPr userDrawn="1"/>
        </p:nvGrpSpPr>
        <p:grpSpPr bwMode="auto">
          <a:xfrm rot="5400000">
            <a:off x="14672310" y="5400040"/>
            <a:ext cx="182880" cy="195581"/>
            <a:chOff x="7983415" y="6582508"/>
            <a:chExt cx="152400" cy="486507"/>
          </a:xfrm>
        </p:grpSpPr>
        <p:cxnSp>
          <p:nvCxnSpPr>
            <p:cNvPr id="89" name="Straight Connector 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89"/>
          <p:cNvGrpSpPr>
            <a:grpSpLocks/>
          </p:cNvGrpSpPr>
          <p:nvPr userDrawn="1"/>
        </p:nvGrpSpPr>
        <p:grpSpPr bwMode="auto">
          <a:xfrm rot="5400000">
            <a:off x="14672310" y="4830445"/>
            <a:ext cx="182880" cy="195581"/>
            <a:chOff x="7983415" y="6582508"/>
            <a:chExt cx="152400" cy="486507"/>
          </a:xfrm>
        </p:grpSpPr>
        <p:cxnSp>
          <p:nvCxnSpPr>
            <p:cNvPr id="92" name="Straight Connector 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2"/>
          <p:cNvGrpSpPr>
            <a:grpSpLocks/>
          </p:cNvGrpSpPr>
          <p:nvPr userDrawn="1"/>
        </p:nvGrpSpPr>
        <p:grpSpPr bwMode="auto">
          <a:xfrm rot="5400000">
            <a:off x="14672310" y="4262755"/>
            <a:ext cx="182880" cy="195581"/>
            <a:chOff x="7983415" y="6582508"/>
            <a:chExt cx="152400" cy="486507"/>
          </a:xfrm>
        </p:grpSpPr>
        <p:cxnSp>
          <p:nvCxnSpPr>
            <p:cNvPr id="95" name="Straight Connector 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5"/>
          <p:cNvGrpSpPr>
            <a:grpSpLocks/>
          </p:cNvGrpSpPr>
          <p:nvPr userDrawn="1"/>
        </p:nvGrpSpPr>
        <p:grpSpPr bwMode="auto">
          <a:xfrm rot="5400000">
            <a:off x="14672310" y="3693160"/>
            <a:ext cx="182880" cy="195581"/>
            <a:chOff x="7983415" y="6582508"/>
            <a:chExt cx="152400" cy="486507"/>
          </a:xfrm>
        </p:grpSpPr>
        <p:cxnSp>
          <p:nvCxnSpPr>
            <p:cNvPr id="98" name="Straight Connector 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0" name="Group 98"/>
          <p:cNvGrpSpPr>
            <a:grpSpLocks/>
          </p:cNvGrpSpPr>
          <p:nvPr userDrawn="1"/>
        </p:nvGrpSpPr>
        <p:grpSpPr bwMode="auto">
          <a:xfrm rot="5400000">
            <a:off x="14672310" y="3125470"/>
            <a:ext cx="182880" cy="195581"/>
            <a:chOff x="7983415" y="6582508"/>
            <a:chExt cx="152400" cy="486507"/>
          </a:xfrm>
        </p:grpSpPr>
        <p:cxnSp>
          <p:nvCxnSpPr>
            <p:cNvPr id="101" name="Straight Connector 1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3" name="Group 101"/>
          <p:cNvGrpSpPr>
            <a:grpSpLocks/>
          </p:cNvGrpSpPr>
          <p:nvPr userDrawn="1"/>
        </p:nvGrpSpPr>
        <p:grpSpPr bwMode="auto">
          <a:xfrm rot="5400000">
            <a:off x="14672310" y="2557780"/>
            <a:ext cx="182880" cy="195581"/>
            <a:chOff x="7983415" y="6582508"/>
            <a:chExt cx="152400" cy="486507"/>
          </a:xfrm>
        </p:grpSpPr>
        <p:cxnSp>
          <p:nvCxnSpPr>
            <p:cNvPr id="104" name="Straight Connector 1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6" name="Group 104"/>
          <p:cNvGrpSpPr>
            <a:grpSpLocks/>
          </p:cNvGrpSpPr>
          <p:nvPr userDrawn="1"/>
        </p:nvGrpSpPr>
        <p:grpSpPr bwMode="auto">
          <a:xfrm rot="5400000">
            <a:off x="14672310" y="1988185"/>
            <a:ext cx="182880" cy="195581"/>
            <a:chOff x="7983415" y="6582508"/>
            <a:chExt cx="152400" cy="486507"/>
          </a:xfrm>
        </p:grpSpPr>
        <p:cxnSp>
          <p:nvCxnSpPr>
            <p:cNvPr id="107" name="Straight Connector 1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9" name="Group 107"/>
          <p:cNvGrpSpPr>
            <a:grpSpLocks/>
          </p:cNvGrpSpPr>
          <p:nvPr userDrawn="1"/>
        </p:nvGrpSpPr>
        <p:grpSpPr bwMode="auto">
          <a:xfrm rot="5400000">
            <a:off x="14672310" y="1172845"/>
            <a:ext cx="182880" cy="195581"/>
            <a:chOff x="7983415" y="6582508"/>
            <a:chExt cx="152400" cy="486507"/>
          </a:xfrm>
        </p:grpSpPr>
        <p:cxnSp>
          <p:nvCxnSpPr>
            <p:cNvPr id="110" name="Straight Connector 1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112" name="Straight Connector 111"/>
          <p:cNvCxnSpPr/>
          <p:nvPr userDrawn="1"/>
        </p:nvCxnSpPr>
        <p:spPr>
          <a:xfrm rot="5400000">
            <a:off x="14763750" y="7581265"/>
            <a:ext cx="0" cy="195581"/>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userDrawn="1"/>
        </p:nvCxnSpPr>
        <p:spPr>
          <a:xfrm>
            <a:off x="731520" y="-169546"/>
            <a:ext cx="0" cy="14668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userDrawn="1"/>
        </p:nvCxnSpPr>
        <p:spPr>
          <a:xfrm>
            <a:off x="13896341" y="-169546"/>
            <a:ext cx="0" cy="14668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15" name="Group 113"/>
          <p:cNvGrpSpPr>
            <a:grpSpLocks/>
          </p:cNvGrpSpPr>
          <p:nvPr userDrawn="1"/>
        </p:nvGrpSpPr>
        <p:grpSpPr bwMode="auto">
          <a:xfrm>
            <a:off x="12778741" y="-169546"/>
            <a:ext cx="243840" cy="146686"/>
            <a:chOff x="7983415" y="6582508"/>
            <a:chExt cx="152400" cy="486507"/>
          </a:xfrm>
        </p:grpSpPr>
        <p:cxnSp>
          <p:nvCxnSpPr>
            <p:cNvPr id="116" name="Straight Connector 1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8" name="Group 116"/>
          <p:cNvGrpSpPr>
            <a:grpSpLocks/>
          </p:cNvGrpSpPr>
          <p:nvPr userDrawn="1"/>
        </p:nvGrpSpPr>
        <p:grpSpPr bwMode="auto">
          <a:xfrm>
            <a:off x="11661141" y="-169546"/>
            <a:ext cx="243840" cy="146686"/>
            <a:chOff x="7983415" y="6582508"/>
            <a:chExt cx="152400" cy="486507"/>
          </a:xfrm>
        </p:grpSpPr>
        <p:cxnSp>
          <p:nvCxnSpPr>
            <p:cNvPr id="119" name="Straight Connector 1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1" name="Group 119"/>
          <p:cNvGrpSpPr>
            <a:grpSpLocks/>
          </p:cNvGrpSpPr>
          <p:nvPr userDrawn="1"/>
        </p:nvGrpSpPr>
        <p:grpSpPr bwMode="auto">
          <a:xfrm>
            <a:off x="10543541" y="-169546"/>
            <a:ext cx="243840" cy="146686"/>
            <a:chOff x="7983415" y="6582508"/>
            <a:chExt cx="152400" cy="486507"/>
          </a:xfrm>
        </p:grpSpPr>
        <p:cxnSp>
          <p:nvCxnSpPr>
            <p:cNvPr id="122" name="Straight Connector 12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2"/>
          <p:cNvGrpSpPr>
            <a:grpSpLocks/>
          </p:cNvGrpSpPr>
          <p:nvPr userDrawn="1"/>
        </p:nvGrpSpPr>
        <p:grpSpPr bwMode="auto">
          <a:xfrm>
            <a:off x="9425941" y="-169546"/>
            <a:ext cx="243840" cy="146686"/>
            <a:chOff x="7983415" y="6582508"/>
            <a:chExt cx="152400" cy="486507"/>
          </a:xfrm>
        </p:grpSpPr>
        <p:cxnSp>
          <p:nvCxnSpPr>
            <p:cNvPr id="125" name="Straight Connector 1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5"/>
          <p:cNvGrpSpPr>
            <a:grpSpLocks/>
          </p:cNvGrpSpPr>
          <p:nvPr userDrawn="1"/>
        </p:nvGrpSpPr>
        <p:grpSpPr bwMode="auto">
          <a:xfrm>
            <a:off x="8308341" y="-169546"/>
            <a:ext cx="243840" cy="146686"/>
            <a:chOff x="7983415" y="6582508"/>
            <a:chExt cx="152400" cy="486507"/>
          </a:xfrm>
        </p:grpSpPr>
        <p:cxnSp>
          <p:nvCxnSpPr>
            <p:cNvPr id="128" name="Straight Connector 12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8"/>
          <p:cNvGrpSpPr>
            <a:grpSpLocks/>
          </p:cNvGrpSpPr>
          <p:nvPr userDrawn="1"/>
        </p:nvGrpSpPr>
        <p:grpSpPr bwMode="auto">
          <a:xfrm>
            <a:off x="7190741" y="-169546"/>
            <a:ext cx="243840" cy="146686"/>
            <a:chOff x="7983415" y="6582508"/>
            <a:chExt cx="152400" cy="486507"/>
          </a:xfrm>
        </p:grpSpPr>
        <p:cxnSp>
          <p:nvCxnSpPr>
            <p:cNvPr id="131" name="Straight Connector 1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1"/>
          <p:cNvGrpSpPr>
            <a:grpSpLocks/>
          </p:cNvGrpSpPr>
          <p:nvPr userDrawn="1"/>
        </p:nvGrpSpPr>
        <p:grpSpPr bwMode="auto">
          <a:xfrm>
            <a:off x="6075680" y="-169546"/>
            <a:ext cx="243840" cy="146686"/>
            <a:chOff x="7983415" y="6582508"/>
            <a:chExt cx="152400" cy="486507"/>
          </a:xfrm>
        </p:grpSpPr>
        <p:cxnSp>
          <p:nvCxnSpPr>
            <p:cNvPr id="134" name="Straight Connector 1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6" name="Group 134"/>
          <p:cNvGrpSpPr>
            <a:grpSpLocks/>
          </p:cNvGrpSpPr>
          <p:nvPr userDrawn="1"/>
        </p:nvGrpSpPr>
        <p:grpSpPr bwMode="auto">
          <a:xfrm>
            <a:off x="4958080" y="-169546"/>
            <a:ext cx="243840" cy="146686"/>
            <a:chOff x="7983415" y="6582508"/>
            <a:chExt cx="152400" cy="486507"/>
          </a:xfrm>
        </p:grpSpPr>
        <p:cxnSp>
          <p:nvCxnSpPr>
            <p:cNvPr id="137" name="Straight Connector 1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9" name="Group 137"/>
          <p:cNvGrpSpPr>
            <a:grpSpLocks/>
          </p:cNvGrpSpPr>
          <p:nvPr userDrawn="1"/>
        </p:nvGrpSpPr>
        <p:grpSpPr bwMode="auto">
          <a:xfrm>
            <a:off x="3840480" y="-169546"/>
            <a:ext cx="243840" cy="146686"/>
            <a:chOff x="7983415" y="6582508"/>
            <a:chExt cx="152400" cy="486507"/>
          </a:xfrm>
        </p:grpSpPr>
        <p:cxnSp>
          <p:nvCxnSpPr>
            <p:cNvPr id="140" name="Straight Connector 1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42" name="Group 140"/>
          <p:cNvGrpSpPr>
            <a:grpSpLocks/>
          </p:cNvGrpSpPr>
          <p:nvPr userDrawn="1"/>
        </p:nvGrpSpPr>
        <p:grpSpPr bwMode="auto">
          <a:xfrm>
            <a:off x="2722880" y="-169546"/>
            <a:ext cx="243840" cy="146686"/>
            <a:chOff x="7983415" y="6582508"/>
            <a:chExt cx="152400" cy="486507"/>
          </a:xfrm>
        </p:grpSpPr>
        <p:cxnSp>
          <p:nvCxnSpPr>
            <p:cNvPr id="143" name="Straight Connector 14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45" name="Group 143"/>
          <p:cNvGrpSpPr>
            <a:grpSpLocks/>
          </p:cNvGrpSpPr>
          <p:nvPr userDrawn="1"/>
        </p:nvGrpSpPr>
        <p:grpSpPr bwMode="auto">
          <a:xfrm>
            <a:off x="1605280" y="-169546"/>
            <a:ext cx="243840" cy="146686"/>
            <a:chOff x="7983415" y="6582508"/>
            <a:chExt cx="152400" cy="486507"/>
          </a:xfrm>
        </p:grpSpPr>
        <p:cxnSp>
          <p:nvCxnSpPr>
            <p:cNvPr id="146" name="Straight Connector 1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148" name="Freeform 7"/>
          <p:cNvSpPr>
            <a:spLocks noChangeAspect="1" noEditPoints="1"/>
          </p:cNvSpPr>
          <p:nvPr userDrawn="1"/>
        </p:nvSpPr>
        <p:spPr bwMode="white">
          <a:xfrm>
            <a:off x="0" y="0"/>
            <a:ext cx="14630400" cy="8229600"/>
          </a:xfrm>
          <a:custGeom>
            <a:avLst/>
            <a:gdLst>
              <a:gd name="T0" fmla="*/ 0 w 6803"/>
              <a:gd name="T1" fmla="*/ 0 h 5102"/>
              <a:gd name="T2" fmla="*/ 0 w 6803"/>
              <a:gd name="T3" fmla="*/ 2147483647 h 5102"/>
              <a:gd name="T4" fmla="*/ 2147483647 w 6803"/>
              <a:gd name="T5" fmla="*/ 2147483647 h 5102"/>
              <a:gd name="T6" fmla="*/ 2147483647 w 6803"/>
              <a:gd name="T7" fmla="*/ 0 h 5102"/>
              <a:gd name="T8" fmla="*/ 0 w 6803"/>
              <a:gd name="T9" fmla="*/ 0 h 5102"/>
              <a:gd name="T10" fmla="*/ 2147483647 w 6803"/>
              <a:gd name="T11" fmla="*/ 2147483647 h 5102"/>
              <a:gd name="T12" fmla="*/ 2147483647 w 6803"/>
              <a:gd name="T13" fmla="*/ 2147483647 h 5102"/>
              <a:gd name="T14" fmla="*/ 2147483647 w 6803"/>
              <a:gd name="T15" fmla="*/ 2147483647 h 5102"/>
              <a:gd name="T16" fmla="*/ 2147483647 w 6803"/>
              <a:gd name="T17" fmla="*/ 2147483647 h 5102"/>
              <a:gd name="T18" fmla="*/ 2147483647 w 6803"/>
              <a:gd name="T19" fmla="*/ 2147483647 h 5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03" h="5102">
                <a:moveTo>
                  <a:pt x="0" y="0"/>
                </a:moveTo>
                <a:lnTo>
                  <a:pt x="0" y="5102"/>
                </a:lnTo>
                <a:lnTo>
                  <a:pt x="6803" y="5102"/>
                </a:lnTo>
                <a:lnTo>
                  <a:pt x="6803" y="0"/>
                </a:lnTo>
                <a:lnTo>
                  <a:pt x="0" y="0"/>
                </a:lnTo>
                <a:close/>
                <a:moveTo>
                  <a:pt x="6751" y="5048"/>
                </a:moveTo>
                <a:lnTo>
                  <a:pt x="52" y="5048"/>
                </a:lnTo>
                <a:lnTo>
                  <a:pt x="52" y="54"/>
                </a:lnTo>
                <a:lnTo>
                  <a:pt x="6751" y="54"/>
                </a:lnTo>
                <a:lnTo>
                  <a:pt x="6751" y="50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lIns="130622" tIns="65311" rIns="130622" bIns="65311"/>
          <a:lstStyle/>
          <a:p>
            <a:endParaRPr lang="en-US" dirty="0">
              <a:latin typeface="Calibri" panose="020F0502020204030204" pitchFamily="34" charset="0"/>
            </a:endParaRPr>
          </a:p>
        </p:txBody>
      </p:sp>
      <p:sp>
        <p:nvSpPr>
          <p:cNvPr id="149" name="TextBox 147"/>
          <p:cNvSpPr txBox="1">
            <a:spLocks noChangeArrowheads="1"/>
          </p:cNvSpPr>
          <p:nvPr userDrawn="1"/>
        </p:nvSpPr>
        <p:spPr bwMode="auto">
          <a:xfrm>
            <a:off x="13022581" y="7880986"/>
            <a:ext cx="873760" cy="1466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defRPr/>
            </a:pPr>
            <a:fld id="{8DFBD9F8-76B4-46B3-B9E5-58A248221B14}" type="slidenum">
              <a:rPr lang="en-US" altLang="en-US" sz="1100" smtClean="0">
                <a:solidFill>
                  <a:srgbClr val="999992"/>
                </a:solidFill>
                <a:latin typeface="Calibri" panose="020F0502020204030204" pitchFamily="34" charset="0"/>
                <a:cs typeface="Arial" pitchFamily="34" charset="0"/>
              </a:rPr>
              <a:pPr algn="r">
                <a:defRPr/>
              </a:pPr>
              <a:t>‹#›</a:t>
            </a:fld>
            <a:endParaRPr lang="en-US" altLang="en-US" sz="1100" dirty="0">
              <a:solidFill>
                <a:srgbClr val="999992"/>
              </a:solidFill>
              <a:latin typeface="Calibri" panose="020F0502020204030204" pitchFamily="34" charset="0"/>
              <a:cs typeface="Arial" pitchFamily="34" charset="0"/>
            </a:endParaRPr>
          </a:p>
        </p:txBody>
      </p:sp>
      <p:sp>
        <p:nvSpPr>
          <p:cNvPr id="150" name="Rectangle 148"/>
          <p:cNvSpPr>
            <a:spLocks noChangeArrowheads="1"/>
          </p:cNvSpPr>
          <p:nvPr userDrawn="1"/>
        </p:nvSpPr>
        <p:spPr bwMode="auto">
          <a:xfrm>
            <a:off x="11262360" y="7880986"/>
            <a:ext cx="1760221" cy="1466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defRPr/>
            </a:pPr>
            <a:r>
              <a:rPr lang="en-US" altLang="en-US" sz="1100" dirty="0">
                <a:solidFill>
                  <a:srgbClr val="999992"/>
                </a:solidFill>
                <a:latin typeface="Calibri" panose="020F0502020204030204" pitchFamily="34" charset="0"/>
                <a:cs typeface="Arial" pitchFamily="34" charset="0"/>
              </a:rPr>
              <a:t>© Duarte, Inc. 2014</a:t>
            </a:r>
          </a:p>
        </p:txBody>
      </p:sp>
      <p:sp>
        <p:nvSpPr>
          <p:cNvPr id="2" name="Title 1"/>
          <p:cNvSpPr>
            <a:spLocks noGrp="1"/>
          </p:cNvSpPr>
          <p:nvPr>
            <p:ph type="title"/>
          </p:nvPr>
        </p:nvSpPr>
        <p:spPr/>
        <p:txBody>
          <a:bodyPr/>
          <a:lstStyle/>
          <a:p>
            <a:r>
              <a:rPr lang="en-US"/>
              <a:t>Click to edit Master title style</a:t>
            </a:r>
          </a:p>
        </p:txBody>
      </p:sp>
      <p:sp>
        <p:nvSpPr>
          <p:cNvPr id="152" name="Text Placeholder 2"/>
          <p:cNvSpPr>
            <a:spLocks noGrp="1"/>
          </p:cNvSpPr>
          <p:nvPr>
            <p:ph type="body" idx="10"/>
          </p:nvPr>
        </p:nvSpPr>
        <p:spPr>
          <a:xfrm>
            <a:off x="735329" y="1361518"/>
            <a:ext cx="6456469" cy="643823"/>
          </a:xfrm>
        </p:spPr>
        <p:txBody>
          <a:bodyPr>
            <a:noAutofit/>
          </a:bodyPr>
          <a:lstStyle>
            <a:lvl1pPr marL="0" indent="0">
              <a:buNone/>
              <a:defRPr sz="2100" b="0">
                <a:solidFill>
                  <a:schemeClr val="accent3"/>
                </a:solidFill>
                <a:latin typeface="Calibri" panose="020F0502020204030204" pitchFamily="34" charset="0"/>
              </a:defRPr>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dirty="0"/>
              <a:t>Click to edit Master text styles</a:t>
            </a:r>
          </a:p>
        </p:txBody>
      </p:sp>
      <p:sp>
        <p:nvSpPr>
          <p:cNvPr id="157" name="Text Placeholder 2"/>
          <p:cNvSpPr>
            <a:spLocks noGrp="1"/>
          </p:cNvSpPr>
          <p:nvPr>
            <p:ph type="body" idx="16"/>
          </p:nvPr>
        </p:nvSpPr>
        <p:spPr>
          <a:xfrm>
            <a:off x="7435642" y="1361518"/>
            <a:ext cx="6459432" cy="643823"/>
          </a:xfrm>
        </p:spPr>
        <p:txBody>
          <a:bodyPr>
            <a:noAutofit/>
          </a:bodyPr>
          <a:lstStyle>
            <a:lvl1pPr marL="0" indent="0">
              <a:buNone/>
              <a:defRPr sz="2100" b="0">
                <a:solidFill>
                  <a:schemeClr val="accent3"/>
                </a:solidFill>
                <a:latin typeface="Calibri" panose="020F0502020204030204" pitchFamily="34" charset="0"/>
              </a:defRPr>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dirty="0"/>
              <a:t>Click to edit Master text styles</a:t>
            </a:r>
          </a:p>
        </p:txBody>
      </p:sp>
      <p:sp>
        <p:nvSpPr>
          <p:cNvPr id="162" name="Content Placeholder 2"/>
          <p:cNvSpPr>
            <a:spLocks noGrp="1"/>
          </p:cNvSpPr>
          <p:nvPr>
            <p:ph idx="18"/>
          </p:nvPr>
        </p:nvSpPr>
        <p:spPr>
          <a:xfrm>
            <a:off x="732370" y="2179321"/>
            <a:ext cx="6459426" cy="5499733"/>
          </a:xfrm>
        </p:spPr>
        <p:txBody>
          <a:bodyPr>
            <a:noAutofit/>
          </a:bodyPr>
          <a:lstStyle>
            <a:lvl1pPr>
              <a:defRPr sz="1600">
                <a:solidFill>
                  <a:schemeClr val="tx1">
                    <a:lumMod val="75000"/>
                    <a:lumOff val="25000"/>
                  </a:schemeClr>
                </a:solidFill>
                <a:latin typeface="Calibri" panose="020F0502020204030204" pitchFamily="34" charset="0"/>
              </a:defRPr>
            </a:lvl1pPr>
            <a:lvl2pPr>
              <a:defRPr>
                <a:solidFill>
                  <a:schemeClr val="tx1">
                    <a:lumMod val="75000"/>
                    <a:lumOff val="25000"/>
                  </a:schemeClr>
                </a:solidFill>
                <a:latin typeface="Calibri" panose="020F0502020204030204" pitchFamily="34" charset="0"/>
              </a:defRPr>
            </a:lvl2pPr>
            <a:lvl3pPr>
              <a:defRPr>
                <a:solidFill>
                  <a:schemeClr val="tx1">
                    <a:lumMod val="75000"/>
                    <a:lumOff val="25000"/>
                  </a:schemeClr>
                </a:solidFill>
                <a:latin typeface="Calibri" panose="020F0502020204030204" pitchFamily="34" charset="0"/>
              </a:defRPr>
            </a:lvl3pPr>
            <a:lvl4pPr>
              <a:defRPr>
                <a:solidFill>
                  <a:schemeClr val="tx1">
                    <a:lumMod val="75000"/>
                    <a:lumOff val="25000"/>
                  </a:schemeClr>
                </a:solidFill>
                <a:latin typeface="Calibri" panose="020F0502020204030204" pitchFamily="34" charset="0"/>
              </a:defRPr>
            </a:lvl4pPr>
            <a:lvl5pPr>
              <a:defRPr>
                <a:solidFill>
                  <a:schemeClr val="tx1">
                    <a:lumMod val="75000"/>
                    <a:lumOff val="25000"/>
                  </a:schemeClr>
                </a:solidFill>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3" name="Content Placeholder 2"/>
          <p:cNvSpPr>
            <a:spLocks noGrp="1"/>
          </p:cNvSpPr>
          <p:nvPr>
            <p:ph idx="19"/>
          </p:nvPr>
        </p:nvSpPr>
        <p:spPr>
          <a:xfrm>
            <a:off x="7431213" y="2179321"/>
            <a:ext cx="6459426" cy="5499733"/>
          </a:xfrm>
        </p:spPr>
        <p:txBody>
          <a:bodyPr>
            <a:noAutofit/>
          </a:bodyPr>
          <a:lstStyle>
            <a:lvl1pPr>
              <a:defRPr sz="1600">
                <a:solidFill>
                  <a:schemeClr val="tx1">
                    <a:lumMod val="75000"/>
                    <a:lumOff val="25000"/>
                  </a:schemeClr>
                </a:solidFill>
                <a:latin typeface="Calibri" panose="020F0502020204030204" pitchFamily="34" charset="0"/>
              </a:defRPr>
            </a:lvl1pPr>
            <a:lvl2pPr>
              <a:defRPr>
                <a:solidFill>
                  <a:schemeClr val="tx1">
                    <a:lumMod val="75000"/>
                    <a:lumOff val="25000"/>
                  </a:schemeClr>
                </a:solidFill>
                <a:latin typeface="Calibri" panose="020F0502020204030204" pitchFamily="34" charset="0"/>
              </a:defRPr>
            </a:lvl2pPr>
            <a:lvl3pPr>
              <a:defRPr>
                <a:solidFill>
                  <a:schemeClr val="tx1">
                    <a:lumMod val="75000"/>
                    <a:lumOff val="25000"/>
                  </a:schemeClr>
                </a:solidFill>
                <a:latin typeface="Calibri" panose="020F0502020204030204" pitchFamily="34" charset="0"/>
              </a:defRPr>
            </a:lvl3pPr>
            <a:lvl4pPr>
              <a:defRPr>
                <a:solidFill>
                  <a:schemeClr val="tx1">
                    <a:lumMod val="75000"/>
                    <a:lumOff val="25000"/>
                  </a:schemeClr>
                </a:solidFill>
                <a:latin typeface="Calibri" panose="020F0502020204030204" pitchFamily="34" charset="0"/>
              </a:defRPr>
            </a:lvl4pPr>
            <a:lvl5pPr>
              <a:defRPr>
                <a:solidFill>
                  <a:schemeClr val="tx1">
                    <a:lumMod val="75000"/>
                    <a:lumOff val="25000"/>
                  </a:schemeClr>
                </a:solidFill>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1" name="Text Placeholder 6"/>
          <p:cNvSpPr>
            <a:spLocks noGrp="1"/>
          </p:cNvSpPr>
          <p:nvPr>
            <p:ph type="body" sz="quarter" idx="20"/>
          </p:nvPr>
        </p:nvSpPr>
        <p:spPr>
          <a:xfrm>
            <a:off x="734061" y="7679054"/>
            <a:ext cx="8701613" cy="550546"/>
          </a:xfrm>
        </p:spPr>
        <p:txBody>
          <a:bodyPr rtlCol="0" anchor="ctr">
            <a:noAutofit/>
          </a:bodyPr>
          <a:lstStyle>
            <a:lvl1pPr>
              <a:defRPr lang="en-US" sz="1100" i="0" kern="1200" dirty="0" smtClean="0">
                <a:solidFill>
                  <a:schemeClr val="tx1">
                    <a:lumMod val="50000"/>
                    <a:lumOff val="50000"/>
                  </a:schemeClr>
                </a:solidFill>
                <a:latin typeface="Calibri" panose="020F0502020204030204" pitchFamily="34" charset="0"/>
                <a:ea typeface="+mn-ea"/>
                <a:cs typeface="+mn-cs"/>
              </a:defRPr>
            </a:lvl1pPr>
          </a:lstStyle>
          <a:p>
            <a:pPr lvl="0"/>
            <a:r>
              <a:rPr lang="en-US" dirty="0"/>
              <a:t>Click to edit Master text styles</a:t>
            </a:r>
          </a:p>
        </p:txBody>
      </p:sp>
    </p:spTree>
    <p:extLst>
      <p:ext uri="{BB962C8B-B14F-4D97-AF65-F5344CB8AC3E}">
        <p14:creationId xmlns:p14="http://schemas.microsoft.com/office/powerpoint/2010/main" val="12846529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ase Study 3">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9" name="Straight Connector 8"/>
          <p:cNvCxnSpPr/>
          <p:nvPr userDrawn="1"/>
        </p:nvCxnSpPr>
        <p:spPr>
          <a:xfrm>
            <a:off x="731520" y="8248650"/>
            <a:ext cx="0" cy="14668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13896341" y="8248650"/>
            <a:ext cx="0" cy="14668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1" name="Group 7"/>
          <p:cNvGrpSpPr>
            <a:grpSpLocks/>
          </p:cNvGrpSpPr>
          <p:nvPr userDrawn="1"/>
        </p:nvGrpSpPr>
        <p:grpSpPr bwMode="auto">
          <a:xfrm>
            <a:off x="12778741" y="8248650"/>
            <a:ext cx="243840" cy="146686"/>
            <a:chOff x="7983415" y="6582508"/>
            <a:chExt cx="152400" cy="486507"/>
          </a:xfrm>
        </p:grpSpPr>
        <p:cxnSp>
          <p:nvCxnSpPr>
            <p:cNvPr id="12" name="Straight Connector 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4" name="Group 11"/>
          <p:cNvGrpSpPr>
            <a:grpSpLocks/>
          </p:cNvGrpSpPr>
          <p:nvPr userDrawn="1"/>
        </p:nvGrpSpPr>
        <p:grpSpPr bwMode="auto">
          <a:xfrm>
            <a:off x="11661141" y="8248650"/>
            <a:ext cx="243840" cy="146686"/>
            <a:chOff x="7983415" y="6582508"/>
            <a:chExt cx="152400" cy="486507"/>
          </a:xfrm>
        </p:grpSpPr>
        <p:cxnSp>
          <p:nvCxnSpPr>
            <p:cNvPr id="15" name="Straight Connector 1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4"/>
          <p:cNvGrpSpPr>
            <a:grpSpLocks/>
          </p:cNvGrpSpPr>
          <p:nvPr userDrawn="1"/>
        </p:nvGrpSpPr>
        <p:grpSpPr bwMode="auto">
          <a:xfrm>
            <a:off x="10543541" y="8248650"/>
            <a:ext cx="243840" cy="146686"/>
            <a:chOff x="7983415" y="6582508"/>
            <a:chExt cx="152400" cy="486507"/>
          </a:xfrm>
        </p:grpSpPr>
        <p:cxnSp>
          <p:nvCxnSpPr>
            <p:cNvPr id="18" name="Straight Connector 1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7"/>
          <p:cNvGrpSpPr>
            <a:grpSpLocks/>
          </p:cNvGrpSpPr>
          <p:nvPr userDrawn="1"/>
        </p:nvGrpSpPr>
        <p:grpSpPr bwMode="auto">
          <a:xfrm>
            <a:off x="9425941" y="8248650"/>
            <a:ext cx="243840" cy="146686"/>
            <a:chOff x="7983415" y="6582508"/>
            <a:chExt cx="152400" cy="486507"/>
          </a:xfrm>
        </p:grpSpPr>
        <p:cxnSp>
          <p:nvCxnSpPr>
            <p:cNvPr id="21" name="Straight Connector 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0"/>
          <p:cNvGrpSpPr>
            <a:grpSpLocks/>
          </p:cNvGrpSpPr>
          <p:nvPr userDrawn="1"/>
        </p:nvGrpSpPr>
        <p:grpSpPr bwMode="auto">
          <a:xfrm>
            <a:off x="8308341" y="8248650"/>
            <a:ext cx="243840" cy="146686"/>
            <a:chOff x="7983415" y="6582508"/>
            <a:chExt cx="152400" cy="486507"/>
          </a:xfrm>
        </p:grpSpPr>
        <p:cxnSp>
          <p:nvCxnSpPr>
            <p:cNvPr id="24" name="Straight Connector 2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 name="Group 23"/>
          <p:cNvGrpSpPr>
            <a:grpSpLocks/>
          </p:cNvGrpSpPr>
          <p:nvPr userDrawn="1"/>
        </p:nvGrpSpPr>
        <p:grpSpPr bwMode="auto">
          <a:xfrm>
            <a:off x="7190741" y="8248650"/>
            <a:ext cx="243840" cy="146686"/>
            <a:chOff x="7983415" y="6582508"/>
            <a:chExt cx="152400" cy="486507"/>
          </a:xfrm>
        </p:grpSpPr>
        <p:cxnSp>
          <p:nvCxnSpPr>
            <p:cNvPr id="27" name="Straight Connector 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 name="Group 26"/>
          <p:cNvGrpSpPr>
            <a:grpSpLocks/>
          </p:cNvGrpSpPr>
          <p:nvPr userDrawn="1"/>
        </p:nvGrpSpPr>
        <p:grpSpPr bwMode="auto">
          <a:xfrm>
            <a:off x="6075680" y="8248650"/>
            <a:ext cx="243840" cy="146686"/>
            <a:chOff x="7983415" y="6582508"/>
            <a:chExt cx="152400" cy="486507"/>
          </a:xfrm>
        </p:grpSpPr>
        <p:cxnSp>
          <p:nvCxnSpPr>
            <p:cNvPr id="30" name="Straight Connector 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2" name="Group 29"/>
          <p:cNvGrpSpPr>
            <a:grpSpLocks/>
          </p:cNvGrpSpPr>
          <p:nvPr userDrawn="1"/>
        </p:nvGrpSpPr>
        <p:grpSpPr bwMode="auto">
          <a:xfrm>
            <a:off x="4958080" y="8248650"/>
            <a:ext cx="243840" cy="146686"/>
            <a:chOff x="7983415" y="6582508"/>
            <a:chExt cx="152400" cy="486507"/>
          </a:xfrm>
        </p:grpSpPr>
        <p:cxnSp>
          <p:nvCxnSpPr>
            <p:cNvPr id="33" name="Straight Connector 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5" name="Group 32"/>
          <p:cNvGrpSpPr>
            <a:grpSpLocks/>
          </p:cNvGrpSpPr>
          <p:nvPr userDrawn="1"/>
        </p:nvGrpSpPr>
        <p:grpSpPr bwMode="auto">
          <a:xfrm>
            <a:off x="3840480" y="8248650"/>
            <a:ext cx="243840" cy="146686"/>
            <a:chOff x="7983415" y="6582508"/>
            <a:chExt cx="152400" cy="486507"/>
          </a:xfrm>
        </p:grpSpPr>
        <p:cxnSp>
          <p:nvCxnSpPr>
            <p:cNvPr id="36" name="Straight Connector 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8" name="Group 35"/>
          <p:cNvGrpSpPr>
            <a:grpSpLocks/>
          </p:cNvGrpSpPr>
          <p:nvPr userDrawn="1"/>
        </p:nvGrpSpPr>
        <p:grpSpPr bwMode="auto">
          <a:xfrm>
            <a:off x="2722880" y="8248650"/>
            <a:ext cx="243840" cy="146686"/>
            <a:chOff x="7983415" y="6582508"/>
            <a:chExt cx="152400" cy="486507"/>
          </a:xfrm>
        </p:grpSpPr>
        <p:cxnSp>
          <p:nvCxnSpPr>
            <p:cNvPr id="39" name="Straight Connector 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1" name="Group 38"/>
          <p:cNvGrpSpPr>
            <a:grpSpLocks/>
          </p:cNvGrpSpPr>
          <p:nvPr userDrawn="1"/>
        </p:nvGrpSpPr>
        <p:grpSpPr bwMode="auto">
          <a:xfrm>
            <a:off x="1605280" y="8248650"/>
            <a:ext cx="243840" cy="146686"/>
            <a:chOff x="7983415" y="6582508"/>
            <a:chExt cx="152400" cy="486507"/>
          </a:xfrm>
        </p:grpSpPr>
        <p:cxnSp>
          <p:nvCxnSpPr>
            <p:cNvPr id="42" name="Straight Connector 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44" name="Straight Connector 43"/>
          <p:cNvCxnSpPr/>
          <p:nvPr userDrawn="1"/>
        </p:nvCxnSpPr>
        <p:spPr>
          <a:xfrm rot="5400000">
            <a:off x="-143510" y="447040"/>
            <a:ext cx="0" cy="195581"/>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5" name="Group 42"/>
          <p:cNvGrpSpPr>
            <a:grpSpLocks/>
          </p:cNvGrpSpPr>
          <p:nvPr userDrawn="1"/>
        </p:nvGrpSpPr>
        <p:grpSpPr bwMode="auto">
          <a:xfrm rot="5400000">
            <a:off x="-234950" y="7105015"/>
            <a:ext cx="182880" cy="195581"/>
            <a:chOff x="7983415" y="6582508"/>
            <a:chExt cx="152400" cy="486507"/>
          </a:xfrm>
        </p:grpSpPr>
        <p:cxnSp>
          <p:nvCxnSpPr>
            <p:cNvPr id="46" name="Straight Connector 45"/>
            <p:cNvCxnSpPr/>
            <p:nvPr userDrawn="1"/>
          </p:nvCxnSpPr>
          <p:spPr>
            <a:xfrm>
              <a:off x="8118352"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7965952"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8" name="Group 45"/>
          <p:cNvGrpSpPr>
            <a:grpSpLocks/>
          </p:cNvGrpSpPr>
          <p:nvPr userDrawn="1"/>
        </p:nvGrpSpPr>
        <p:grpSpPr bwMode="auto">
          <a:xfrm rot="5400000">
            <a:off x="-234950" y="6535420"/>
            <a:ext cx="182880" cy="195581"/>
            <a:chOff x="7983415" y="6582508"/>
            <a:chExt cx="152400" cy="486507"/>
          </a:xfrm>
        </p:grpSpPr>
        <p:cxnSp>
          <p:nvCxnSpPr>
            <p:cNvPr id="49" name="Straight Connector 48"/>
            <p:cNvCxnSpPr/>
            <p:nvPr userDrawn="1"/>
          </p:nvCxnSpPr>
          <p:spPr>
            <a:xfrm>
              <a:off x="8118353"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a:xfrm>
              <a:off x="7965953"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48"/>
          <p:cNvGrpSpPr>
            <a:grpSpLocks/>
          </p:cNvGrpSpPr>
          <p:nvPr userDrawn="1"/>
        </p:nvGrpSpPr>
        <p:grpSpPr bwMode="auto">
          <a:xfrm rot="5400000">
            <a:off x="-234950" y="5967730"/>
            <a:ext cx="182880" cy="195581"/>
            <a:chOff x="7983415" y="6582508"/>
            <a:chExt cx="152400" cy="486507"/>
          </a:xfrm>
        </p:grpSpPr>
        <p:cxnSp>
          <p:nvCxnSpPr>
            <p:cNvPr id="52" name="Straight Connector 51"/>
            <p:cNvCxnSpPr/>
            <p:nvPr userDrawn="1"/>
          </p:nvCxnSpPr>
          <p:spPr>
            <a:xfrm>
              <a:off x="8118353"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a:xfrm>
              <a:off x="7965953"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1"/>
          <p:cNvGrpSpPr>
            <a:grpSpLocks/>
          </p:cNvGrpSpPr>
          <p:nvPr userDrawn="1"/>
        </p:nvGrpSpPr>
        <p:grpSpPr bwMode="auto">
          <a:xfrm rot="5400000">
            <a:off x="-234950" y="5400040"/>
            <a:ext cx="182880" cy="195581"/>
            <a:chOff x="7983415" y="6582508"/>
            <a:chExt cx="152400" cy="486507"/>
          </a:xfrm>
        </p:grpSpPr>
        <p:cxnSp>
          <p:nvCxnSpPr>
            <p:cNvPr id="55" name="Straight Connector 54"/>
            <p:cNvCxnSpPr/>
            <p:nvPr userDrawn="1"/>
          </p:nvCxnSpPr>
          <p:spPr>
            <a:xfrm>
              <a:off x="8118353"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userDrawn="1"/>
          </p:nvCxnSpPr>
          <p:spPr>
            <a:xfrm>
              <a:off x="7965953"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4"/>
          <p:cNvGrpSpPr>
            <a:grpSpLocks/>
          </p:cNvGrpSpPr>
          <p:nvPr userDrawn="1"/>
        </p:nvGrpSpPr>
        <p:grpSpPr bwMode="auto">
          <a:xfrm rot="5400000">
            <a:off x="-234950" y="4830445"/>
            <a:ext cx="182880" cy="195581"/>
            <a:chOff x="7983415" y="6582508"/>
            <a:chExt cx="152400" cy="486507"/>
          </a:xfrm>
        </p:grpSpPr>
        <p:cxnSp>
          <p:nvCxnSpPr>
            <p:cNvPr id="58" name="Straight Connector 57"/>
            <p:cNvCxnSpPr/>
            <p:nvPr userDrawn="1"/>
          </p:nvCxnSpPr>
          <p:spPr>
            <a:xfrm>
              <a:off x="8118352"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userDrawn="1"/>
          </p:nvCxnSpPr>
          <p:spPr>
            <a:xfrm>
              <a:off x="7965952"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0" name="Group 57"/>
          <p:cNvGrpSpPr>
            <a:grpSpLocks/>
          </p:cNvGrpSpPr>
          <p:nvPr userDrawn="1"/>
        </p:nvGrpSpPr>
        <p:grpSpPr bwMode="auto">
          <a:xfrm rot="5400000">
            <a:off x="-234950" y="4262755"/>
            <a:ext cx="182880" cy="195581"/>
            <a:chOff x="7983415" y="6582508"/>
            <a:chExt cx="152400" cy="486507"/>
          </a:xfrm>
        </p:grpSpPr>
        <p:cxnSp>
          <p:nvCxnSpPr>
            <p:cNvPr id="61" name="Straight Connector 60"/>
            <p:cNvCxnSpPr/>
            <p:nvPr userDrawn="1"/>
          </p:nvCxnSpPr>
          <p:spPr>
            <a:xfrm>
              <a:off x="8118352"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userDrawn="1"/>
          </p:nvCxnSpPr>
          <p:spPr>
            <a:xfrm>
              <a:off x="7965952"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3" name="Group 60"/>
          <p:cNvGrpSpPr>
            <a:grpSpLocks/>
          </p:cNvGrpSpPr>
          <p:nvPr userDrawn="1"/>
        </p:nvGrpSpPr>
        <p:grpSpPr bwMode="auto">
          <a:xfrm rot="5400000">
            <a:off x="-234950" y="3693160"/>
            <a:ext cx="182880" cy="195581"/>
            <a:chOff x="7983415" y="6582508"/>
            <a:chExt cx="152400" cy="486507"/>
          </a:xfrm>
        </p:grpSpPr>
        <p:cxnSp>
          <p:nvCxnSpPr>
            <p:cNvPr id="64" name="Straight Connector 63"/>
            <p:cNvCxnSpPr/>
            <p:nvPr userDrawn="1"/>
          </p:nvCxnSpPr>
          <p:spPr>
            <a:xfrm>
              <a:off x="8118353"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userDrawn="1"/>
          </p:nvCxnSpPr>
          <p:spPr>
            <a:xfrm>
              <a:off x="7965953"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6" name="Group 63"/>
          <p:cNvGrpSpPr>
            <a:grpSpLocks/>
          </p:cNvGrpSpPr>
          <p:nvPr userDrawn="1"/>
        </p:nvGrpSpPr>
        <p:grpSpPr bwMode="auto">
          <a:xfrm rot="5400000">
            <a:off x="-234950" y="3125470"/>
            <a:ext cx="182880" cy="195581"/>
            <a:chOff x="7983415" y="6582508"/>
            <a:chExt cx="152400" cy="486507"/>
          </a:xfrm>
        </p:grpSpPr>
        <p:cxnSp>
          <p:nvCxnSpPr>
            <p:cNvPr id="67" name="Straight Connector 66"/>
            <p:cNvCxnSpPr/>
            <p:nvPr userDrawn="1"/>
          </p:nvCxnSpPr>
          <p:spPr>
            <a:xfrm>
              <a:off x="8118353"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965953"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9" name="Group 66"/>
          <p:cNvGrpSpPr>
            <a:grpSpLocks/>
          </p:cNvGrpSpPr>
          <p:nvPr userDrawn="1"/>
        </p:nvGrpSpPr>
        <p:grpSpPr bwMode="auto">
          <a:xfrm rot="5400000">
            <a:off x="-234950" y="2557780"/>
            <a:ext cx="182880" cy="195581"/>
            <a:chOff x="7983415" y="6582508"/>
            <a:chExt cx="152400" cy="486507"/>
          </a:xfrm>
        </p:grpSpPr>
        <p:cxnSp>
          <p:nvCxnSpPr>
            <p:cNvPr id="70" name="Straight Connector 69"/>
            <p:cNvCxnSpPr/>
            <p:nvPr userDrawn="1"/>
          </p:nvCxnSpPr>
          <p:spPr>
            <a:xfrm>
              <a:off x="8118353"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userDrawn="1"/>
          </p:nvCxnSpPr>
          <p:spPr>
            <a:xfrm>
              <a:off x="7965953"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72" name="Group 69"/>
          <p:cNvGrpSpPr>
            <a:grpSpLocks/>
          </p:cNvGrpSpPr>
          <p:nvPr userDrawn="1"/>
        </p:nvGrpSpPr>
        <p:grpSpPr bwMode="auto">
          <a:xfrm rot="5400000">
            <a:off x="-234950" y="1988185"/>
            <a:ext cx="182880" cy="195581"/>
            <a:chOff x="7983415" y="6582508"/>
            <a:chExt cx="152400" cy="486507"/>
          </a:xfrm>
        </p:grpSpPr>
        <p:cxnSp>
          <p:nvCxnSpPr>
            <p:cNvPr id="73" name="Straight Connector 72"/>
            <p:cNvCxnSpPr/>
            <p:nvPr userDrawn="1"/>
          </p:nvCxnSpPr>
          <p:spPr>
            <a:xfrm>
              <a:off x="8118352"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7965952"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75" name="Group 72"/>
          <p:cNvGrpSpPr>
            <a:grpSpLocks/>
          </p:cNvGrpSpPr>
          <p:nvPr userDrawn="1"/>
        </p:nvGrpSpPr>
        <p:grpSpPr bwMode="auto">
          <a:xfrm rot="5400000">
            <a:off x="-234950" y="1172845"/>
            <a:ext cx="182880" cy="195581"/>
            <a:chOff x="7983415" y="6582508"/>
            <a:chExt cx="152400" cy="486507"/>
          </a:xfrm>
        </p:grpSpPr>
        <p:cxnSp>
          <p:nvCxnSpPr>
            <p:cNvPr id="76" name="Straight Connector 75"/>
            <p:cNvCxnSpPr/>
            <p:nvPr userDrawn="1"/>
          </p:nvCxnSpPr>
          <p:spPr>
            <a:xfrm>
              <a:off x="8118352"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a:off x="7965952"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78" name="Straight Connector 77"/>
          <p:cNvCxnSpPr/>
          <p:nvPr userDrawn="1"/>
        </p:nvCxnSpPr>
        <p:spPr>
          <a:xfrm rot="5400000">
            <a:off x="-143510" y="7581265"/>
            <a:ext cx="0" cy="195581"/>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rot="5400000">
            <a:off x="14763750" y="447040"/>
            <a:ext cx="0" cy="195581"/>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0" name="Group 77"/>
          <p:cNvGrpSpPr>
            <a:grpSpLocks/>
          </p:cNvGrpSpPr>
          <p:nvPr userDrawn="1"/>
        </p:nvGrpSpPr>
        <p:grpSpPr bwMode="auto">
          <a:xfrm rot="5400000">
            <a:off x="14672310" y="7105015"/>
            <a:ext cx="182880" cy="195581"/>
            <a:chOff x="7983415" y="6582508"/>
            <a:chExt cx="152400" cy="486507"/>
          </a:xfrm>
        </p:grpSpPr>
        <p:cxnSp>
          <p:nvCxnSpPr>
            <p:cNvPr id="81" name="Straight Connector 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3" name="Group 80"/>
          <p:cNvGrpSpPr>
            <a:grpSpLocks/>
          </p:cNvGrpSpPr>
          <p:nvPr userDrawn="1"/>
        </p:nvGrpSpPr>
        <p:grpSpPr bwMode="auto">
          <a:xfrm rot="5400000">
            <a:off x="14672310" y="6535420"/>
            <a:ext cx="182880" cy="195581"/>
            <a:chOff x="7983415" y="6582508"/>
            <a:chExt cx="152400" cy="486507"/>
          </a:xfrm>
        </p:grpSpPr>
        <p:cxnSp>
          <p:nvCxnSpPr>
            <p:cNvPr id="84" name="Straight Connector 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6" name="Group 83"/>
          <p:cNvGrpSpPr>
            <a:grpSpLocks/>
          </p:cNvGrpSpPr>
          <p:nvPr userDrawn="1"/>
        </p:nvGrpSpPr>
        <p:grpSpPr bwMode="auto">
          <a:xfrm rot="5400000">
            <a:off x="14672310" y="5967730"/>
            <a:ext cx="182880" cy="195581"/>
            <a:chOff x="7983415" y="6582508"/>
            <a:chExt cx="152400" cy="486507"/>
          </a:xfrm>
        </p:grpSpPr>
        <p:cxnSp>
          <p:nvCxnSpPr>
            <p:cNvPr id="87" name="Straight Connector 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6"/>
          <p:cNvGrpSpPr>
            <a:grpSpLocks/>
          </p:cNvGrpSpPr>
          <p:nvPr userDrawn="1"/>
        </p:nvGrpSpPr>
        <p:grpSpPr bwMode="auto">
          <a:xfrm rot="5400000">
            <a:off x="14672310" y="5400040"/>
            <a:ext cx="182880" cy="195581"/>
            <a:chOff x="7983415" y="6582508"/>
            <a:chExt cx="152400" cy="486507"/>
          </a:xfrm>
        </p:grpSpPr>
        <p:cxnSp>
          <p:nvCxnSpPr>
            <p:cNvPr id="90" name="Straight Connector 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89"/>
          <p:cNvGrpSpPr>
            <a:grpSpLocks/>
          </p:cNvGrpSpPr>
          <p:nvPr userDrawn="1"/>
        </p:nvGrpSpPr>
        <p:grpSpPr bwMode="auto">
          <a:xfrm rot="5400000">
            <a:off x="14672310" y="4830445"/>
            <a:ext cx="182880" cy="195581"/>
            <a:chOff x="7983415" y="6582508"/>
            <a:chExt cx="152400" cy="486507"/>
          </a:xfrm>
        </p:grpSpPr>
        <p:cxnSp>
          <p:nvCxnSpPr>
            <p:cNvPr id="93" name="Straight Connector 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2"/>
          <p:cNvGrpSpPr>
            <a:grpSpLocks/>
          </p:cNvGrpSpPr>
          <p:nvPr userDrawn="1"/>
        </p:nvGrpSpPr>
        <p:grpSpPr bwMode="auto">
          <a:xfrm rot="5400000">
            <a:off x="14672310" y="4262755"/>
            <a:ext cx="182880" cy="195581"/>
            <a:chOff x="7983415" y="6582508"/>
            <a:chExt cx="152400" cy="486507"/>
          </a:xfrm>
        </p:grpSpPr>
        <p:cxnSp>
          <p:nvCxnSpPr>
            <p:cNvPr id="96" name="Straight Connector 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8" name="Group 95"/>
          <p:cNvGrpSpPr>
            <a:grpSpLocks/>
          </p:cNvGrpSpPr>
          <p:nvPr userDrawn="1"/>
        </p:nvGrpSpPr>
        <p:grpSpPr bwMode="auto">
          <a:xfrm rot="5400000">
            <a:off x="14672310" y="3693160"/>
            <a:ext cx="182880" cy="195581"/>
            <a:chOff x="7983415" y="6582508"/>
            <a:chExt cx="152400" cy="486507"/>
          </a:xfrm>
        </p:grpSpPr>
        <p:cxnSp>
          <p:nvCxnSpPr>
            <p:cNvPr id="99" name="Straight Connector 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1" name="Group 98"/>
          <p:cNvGrpSpPr>
            <a:grpSpLocks/>
          </p:cNvGrpSpPr>
          <p:nvPr userDrawn="1"/>
        </p:nvGrpSpPr>
        <p:grpSpPr bwMode="auto">
          <a:xfrm rot="5400000">
            <a:off x="14672310" y="3125470"/>
            <a:ext cx="182880" cy="195581"/>
            <a:chOff x="7983415" y="6582508"/>
            <a:chExt cx="152400" cy="486507"/>
          </a:xfrm>
        </p:grpSpPr>
        <p:cxnSp>
          <p:nvCxnSpPr>
            <p:cNvPr id="102" name="Straight Connector 1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4" name="Group 101"/>
          <p:cNvGrpSpPr>
            <a:grpSpLocks/>
          </p:cNvGrpSpPr>
          <p:nvPr userDrawn="1"/>
        </p:nvGrpSpPr>
        <p:grpSpPr bwMode="auto">
          <a:xfrm rot="5400000">
            <a:off x="14672310" y="2557780"/>
            <a:ext cx="182880" cy="195581"/>
            <a:chOff x="7983415" y="6582508"/>
            <a:chExt cx="152400" cy="486507"/>
          </a:xfrm>
        </p:grpSpPr>
        <p:cxnSp>
          <p:nvCxnSpPr>
            <p:cNvPr id="105" name="Straight Connector 1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7" name="Group 104"/>
          <p:cNvGrpSpPr>
            <a:grpSpLocks/>
          </p:cNvGrpSpPr>
          <p:nvPr userDrawn="1"/>
        </p:nvGrpSpPr>
        <p:grpSpPr bwMode="auto">
          <a:xfrm rot="5400000">
            <a:off x="14672310" y="1988185"/>
            <a:ext cx="182880" cy="195581"/>
            <a:chOff x="7983415" y="6582508"/>
            <a:chExt cx="152400" cy="486507"/>
          </a:xfrm>
        </p:grpSpPr>
        <p:cxnSp>
          <p:nvCxnSpPr>
            <p:cNvPr id="108" name="Straight Connector 1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0" name="Group 107"/>
          <p:cNvGrpSpPr>
            <a:grpSpLocks/>
          </p:cNvGrpSpPr>
          <p:nvPr userDrawn="1"/>
        </p:nvGrpSpPr>
        <p:grpSpPr bwMode="auto">
          <a:xfrm rot="5400000">
            <a:off x="14672310" y="1172845"/>
            <a:ext cx="182880" cy="195581"/>
            <a:chOff x="7983415" y="6582508"/>
            <a:chExt cx="152400" cy="486507"/>
          </a:xfrm>
        </p:grpSpPr>
        <p:cxnSp>
          <p:nvCxnSpPr>
            <p:cNvPr id="111" name="Straight Connector 11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113" name="Straight Connector 112"/>
          <p:cNvCxnSpPr/>
          <p:nvPr userDrawn="1"/>
        </p:nvCxnSpPr>
        <p:spPr>
          <a:xfrm rot="5400000">
            <a:off x="14763750" y="7581265"/>
            <a:ext cx="0" cy="195581"/>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userDrawn="1"/>
        </p:nvCxnSpPr>
        <p:spPr>
          <a:xfrm>
            <a:off x="731520" y="-169546"/>
            <a:ext cx="0" cy="14668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userDrawn="1"/>
        </p:nvCxnSpPr>
        <p:spPr>
          <a:xfrm>
            <a:off x="13896341" y="-169546"/>
            <a:ext cx="0" cy="14668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16" name="Group 113"/>
          <p:cNvGrpSpPr>
            <a:grpSpLocks/>
          </p:cNvGrpSpPr>
          <p:nvPr userDrawn="1"/>
        </p:nvGrpSpPr>
        <p:grpSpPr bwMode="auto">
          <a:xfrm>
            <a:off x="12778741" y="-169546"/>
            <a:ext cx="243840" cy="146686"/>
            <a:chOff x="7983415" y="6582508"/>
            <a:chExt cx="152400" cy="486507"/>
          </a:xfrm>
        </p:grpSpPr>
        <p:cxnSp>
          <p:nvCxnSpPr>
            <p:cNvPr id="117" name="Straight Connector 11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9" name="Group 116"/>
          <p:cNvGrpSpPr>
            <a:grpSpLocks/>
          </p:cNvGrpSpPr>
          <p:nvPr userDrawn="1"/>
        </p:nvGrpSpPr>
        <p:grpSpPr bwMode="auto">
          <a:xfrm>
            <a:off x="11661141" y="-169546"/>
            <a:ext cx="243840" cy="146686"/>
            <a:chOff x="7983415" y="6582508"/>
            <a:chExt cx="152400" cy="486507"/>
          </a:xfrm>
        </p:grpSpPr>
        <p:cxnSp>
          <p:nvCxnSpPr>
            <p:cNvPr id="120" name="Straight Connector 11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2" name="Group 119"/>
          <p:cNvGrpSpPr>
            <a:grpSpLocks/>
          </p:cNvGrpSpPr>
          <p:nvPr userDrawn="1"/>
        </p:nvGrpSpPr>
        <p:grpSpPr bwMode="auto">
          <a:xfrm>
            <a:off x="10543541" y="-169546"/>
            <a:ext cx="243840" cy="146686"/>
            <a:chOff x="7983415" y="6582508"/>
            <a:chExt cx="152400" cy="486507"/>
          </a:xfrm>
        </p:grpSpPr>
        <p:cxnSp>
          <p:nvCxnSpPr>
            <p:cNvPr id="123" name="Straight Connector 1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2"/>
          <p:cNvGrpSpPr>
            <a:grpSpLocks/>
          </p:cNvGrpSpPr>
          <p:nvPr userDrawn="1"/>
        </p:nvGrpSpPr>
        <p:grpSpPr bwMode="auto">
          <a:xfrm>
            <a:off x="9425941" y="-169546"/>
            <a:ext cx="243840" cy="146686"/>
            <a:chOff x="7983415" y="6582508"/>
            <a:chExt cx="152400" cy="486507"/>
          </a:xfrm>
        </p:grpSpPr>
        <p:cxnSp>
          <p:nvCxnSpPr>
            <p:cNvPr id="126" name="Straight Connector 12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5"/>
          <p:cNvGrpSpPr>
            <a:grpSpLocks/>
          </p:cNvGrpSpPr>
          <p:nvPr userDrawn="1"/>
        </p:nvGrpSpPr>
        <p:grpSpPr bwMode="auto">
          <a:xfrm>
            <a:off x="8308341" y="-169546"/>
            <a:ext cx="243840" cy="146686"/>
            <a:chOff x="7983415" y="6582508"/>
            <a:chExt cx="152400" cy="486507"/>
          </a:xfrm>
        </p:grpSpPr>
        <p:cxnSp>
          <p:nvCxnSpPr>
            <p:cNvPr id="129" name="Straight Connector 1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28"/>
          <p:cNvGrpSpPr>
            <a:grpSpLocks/>
          </p:cNvGrpSpPr>
          <p:nvPr userDrawn="1"/>
        </p:nvGrpSpPr>
        <p:grpSpPr bwMode="auto">
          <a:xfrm>
            <a:off x="7190741" y="-169546"/>
            <a:ext cx="243840" cy="146686"/>
            <a:chOff x="7983415" y="6582508"/>
            <a:chExt cx="152400" cy="486507"/>
          </a:xfrm>
        </p:grpSpPr>
        <p:cxnSp>
          <p:nvCxnSpPr>
            <p:cNvPr id="132" name="Straight Connector 1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4" name="Group 131"/>
          <p:cNvGrpSpPr>
            <a:grpSpLocks/>
          </p:cNvGrpSpPr>
          <p:nvPr userDrawn="1"/>
        </p:nvGrpSpPr>
        <p:grpSpPr bwMode="auto">
          <a:xfrm>
            <a:off x="6075680" y="-169546"/>
            <a:ext cx="243840" cy="146686"/>
            <a:chOff x="7983415" y="6582508"/>
            <a:chExt cx="152400" cy="486507"/>
          </a:xfrm>
        </p:grpSpPr>
        <p:cxnSp>
          <p:nvCxnSpPr>
            <p:cNvPr id="135" name="Straight Connector 1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7" name="Group 134"/>
          <p:cNvGrpSpPr>
            <a:grpSpLocks/>
          </p:cNvGrpSpPr>
          <p:nvPr userDrawn="1"/>
        </p:nvGrpSpPr>
        <p:grpSpPr bwMode="auto">
          <a:xfrm>
            <a:off x="4958080" y="-169546"/>
            <a:ext cx="243840" cy="146686"/>
            <a:chOff x="7983415" y="6582508"/>
            <a:chExt cx="152400" cy="486507"/>
          </a:xfrm>
        </p:grpSpPr>
        <p:cxnSp>
          <p:nvCxnSpPr>
            <p:cNvPr id="138" name="Straight Connector 1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40" name="Group 137"/>
          <p:cNvGrpSpPr>
            <a:grpSpLocks/>
          </p:cNvGrpSpPr>
          <p:nvPr userDrawn="1"/>
        </p:nvGrpSpPr>
        <p:grpSpPr bwMode="auto">
          <a:xfrm>
            <a:off x="3840480" y="-169546"/>
            <a:ext cx="243840" cy="146686"/>
            <a:chOff x="7983415" y="6582508"/>
            <a:chExt cx="152400" cy="486507"/>
          </a:xfrm>
        </p:grpSpPr>
        <p:cxnSp>
          <p:nvCxnSpPr>
            <p:cNvPr id="141" name="Straight Connector 1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43" name="Group 140"/>
          <p:cNvGrpSpPr>
            <a:grpSpLocks/>
          </p:cNvGrpSpPr>
          <p:nvPr userDrawn="1"/>
        </p:nvGrpSpPr>
        <p:grpSpPr bwMode="auto">
          <a:xfrm>
            <a:off x="2722880" y="-169546"/>
            <a:ext cx="243840" cy="146686"/>
            <a:chOff x="7983415" y="6582508"/>
            <a:chExt cx="152400" cy="486507"/>
          </a:xfrm>
        </p:grpSpPr>
        <p:cxnSp>
          <p:nvCxnSpPr>
            <p:cNvPr id="144" name="Straight Connector 1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46" name="Group 143"/>
          <p:cNvGrpSpPr>
            <a:grpSpLocks/>
          </p:cNvGrpSpPr>
          <p:nvPr userDrawn="1"/>
        </p:nvGrpSpPr>
        <p:grpSpPr bwMode="auto">
          <a:xfrm>
            <a:off x="1605280" y="-169546"/>
            <a:ext cx="243840" cy="146686"/>
            <a:chOff x="7983415" y="6582508"/>
            <a:chExt cx="152400" cy="486507"/>
          </a:xfrm>
        </p:grpSpPr>
        <p:cxnSp>
          <p:nvCxnSpPr>
            <p:cNvPr id="147" name="Straight Connector 14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149" name="Freeform 7"/>
          <p:cNvSpPr>
            <a:spLocks noChangeAspect="1" noEditPoints="1"/>
          </p:cNvSpPr>
          <p:nvPr userDrawn="1"/>
        </p:nvSpPr>
        <p:spPr bwMode="white">
          <a:xfrm>
            <a:off x="0" y="0"/>
            <a:ext cx="14630400" cy="8229600"/>
          </a:xfrm>
          <a:custGeom>
            <a:avLst/>
            <a:gdLst>
              <a:gd name="T0" fmla="*/ 0 w 6803"/>
              <a:gd name="T1" fmla="*/ 0 h 5102"/>
              <a:gd name="T2" fmla="*/ 0 w 6803"/>
              <a:gd name="T3" fmla="*/ 2147483647 h 5102"/>
              <a:gd name="T4" fmla="*/ 2147483647 w 6803"/>
              <a:gd name="T5" fmla="*/ 2147483647 h 5102"/>
              <a:gd name="T6" fmla="*/ 2147483647 w 6803"/>
              <a:gd name="T7" fmla="*/ 0 h 5102"/>
              <a:gd name="T8" fmla="*/ 0 w 6803"/>
              <a:gd name="T9" fmla="*/ 0 h 5102"/>
              <a:gd name="T10" fmla="*/ 2147483647 w 6803"/>
              <a:gd name="T11" fmla="*/ 2147483647 h 5102"/>
              <a:gd name="T12" fmla="*/ 2147483647 w 6803"/>
              <a:gd name="T13" fmla="*/ 2147483647 h 5102"/>
              <a:gd name="T14" fmla="*/ 2147483647 w 6803"/>
              <a:gd name="T15" fmla="*/ 2147483647 h 5102"/>
              <a:gd name="T16" fmla="*/ 2147483647 w 6803"/>
              <a:gd name="T17" fmla="*/ 2147483647 h 5102"/>
              <a:gd name="T18" fmla="*/ 2147483647 w 6803"/>
              <a:gd name="T19" fmla="*/ 2147483647 h 5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03" h="5102">
                <a:moveTo>
                  <a:pt x="0" y="0"/>
                </a:moveTo>
                <a:lnTo>
                  <a:pt x="0" y="5102"/>
                </a:lnTo>
                <a:lnTo>
                  <a:pt x="6803" y="5102"/>
                </a:lnTo>
                <a:lnTo>
                  <a:pt x="6803" y="0"/>
                </a:lnTo>
                <a:lnTo>
                  <a:pt x="0" y="0"/>
                </a:lnTo>
                <a:close/>
                <a:moveTo>
                  <a:pt x="6751" y="5048"/>
                </a:moveTo>
                <a:lnTo>
                  <a:pt x="52" y="5048"/>
                </a:lnTo>
                <a:lnTo>
                  <a:pt x="52" y="54"/>
                </a:lnTo>
                <a:lnTo>
                  <a:pt x="6751" y="54"/>
                </a:lnTo>
                <a:lnTo>
                  <a:pt x="6751" y="50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lIns="130622" tIns="65311" rIns="130622" bIns="65311"/>
          <a:lstStyle/>
          <a:p>
            <a:endParaRPr lang="en-US" dirty="0">
              <a:latin typeface="Calibri" panose="020F0502020204030204" pitchFamily="34" charset="0"/>
            </a:endParaRPr>
          </a:p>
        </p:txBody>
      </p:sp>
      <p:sp>
        <p:nvSpPr>
          <p:cNvPr id="150" name="TextBox 147"/>
          <p:cNvSpPr txBox="1">
            <a:spLocks noChangeArrowheads="1"/>
          </p:cNvSpPr>
          <p:nvPr userDrawn="1"/>
        </p:nvSpPr>
        <p:spPr bwMode="auto">
          <a:xfrm>
            <a:off x="13022581" y="7880986"/>
            <a:ext cx="873760" cy="1466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defRPr/>
            </a:pPr>
            <a:fld id="{8750C332-09B0-4378-91F5-B6B1E5BB5CF1}" type="slidenum">
              <a:rPr lang="en-US" altLang="en-US" sz="1100" smtClean="0">
                <a:solidFill>
                  <a:srgbClr val="999992"/>
                </a:solidFill>
                <a:latin typeface="Calibri" panose="020F0502020204030204" pitchFamily="34" charset="0"/>
                <a:cs typeface="Arial" pitchFamily="34" charset="0"/>
              </a:rPr>
              <a:pPr algn="r">
                <a:defRPr/>
              </a:pPr>
              <a:t>‹#›</a:t>
            </a:fld>
            <a:endParaRPr lang="en-US" altLang="en-US" sz="1100" dirty="0">
              <a:solidFill>
                <a:srgbClr val="999992"/>
              </a:solidFill>
              <a:latin typeface="Calibri" panose="020F0502020204030204" pitchFamily="34" charset="0"/>
              <a:cs typeface="Arial" pitchFamily="34" charset="0"/>
            </a:endParaRPr>
          </a:p>
        </p:txBody>
      </p:sp>
      <p:sp>
        <p:nvSpPr>
          <p:cNvPr id="151" name="Rectangle 148"/>
          <p:cNvSpPr>
            <a:spLocks noChangeArrowheads="1"/>
          </p:cNvSpPr>
          <p:nvPr userDrawn="1"/>
        </p:nvSpPr>
        <p:spPr bwMode="auto">
          <a:xfrm>
            <a:off x="11262360" y="7880986"/>
            <a:ext cx="1760221" cy="1466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defRPr/>
            </a:pPr>
            <a:r>
              <a:rPr lang="en-US" altLang="en-US" sz="1100" dirty="0">
                <a:solidFill>
                  <a:srgbClr val="999992"/>
                </a:solidFill>
                <a:latin typeface="Calibri" panose="020F0502020204030204" pitchFamily="34" charset="0"/>
                <a:cs typeface="Arial" pitchFamily="34" charset="0"/>
              </a:rPr>
              <a:t>© Duarte, Inc. 2014</a:t>
            </a:r>
          </a:p>
        </p:txBody>
      </p:sp>
      <p:sp>
        <p:nvSpPr>
          <p:cNvPr id="2" name="Title 1"/>
          <p:cNvSpPr>
            <a:spLocks noGrp="1"/>
          </p:cNvSpPr>
          <p:nvPr>
            <p:ph type="title"/>
          </p:nvPr>
        </p:nvSpPr>
        <p:spPr/>
        <p:txBody>
          <a:bodyPr/>
          <a:lstStyle/>
          <a:p>
            <a:r>
              <a:rPr lang="en-US"/>
              <a:t>Click to edit Master title style</a:t>
            </a:r>
          </a:p>
        </p:txBody>
      </p:sp>
      <p:sp>
        <p:nvSpPr>
          <p:cNvPr id="152" name="Text Placeholder 2"/>
          <p:cNvSpPr>
            <a:spLocks noGrp="1"/>
          </p:cNvSpPr>
          <p:nvPr>
            <p:ph type="body" idx="10"/>
          </p:nvPr>
        </p:nvSpPr>
        <p:spPr>
          <a:xfrm>
            <a:off x="735329" y="1361518"/>
            <a:ext cx="6456469" cy="643823"/>
          </a:xfrm>
        </p:spPr>
        <p:txBody>
          <a:bodyPr>
            <a:noAutofit/>
          </a:bodyPr>
          <a:lstStyle>
            <a:lvl1pPr marL="0" indent="0">
              <a:buNone/>
              <a:defRPr sz="2100" b="0">
                <a:solidFill>
                  <a:schemeClr val="accent3"/>
                </a:solidFill>
                <a:latin typeface="Calibri" panose="020F0502020204030204" pitchFamily="34" charset="0"/>
              </a:defRPr>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dirty="0"/>
              <a:t>Click to edit Master text styles</a:t>
            </a:r>
          </a:p>
        </p:txBody>
      </p:sp>
      <p:sp>
        <p:nvSpPr>
          <p:cNvPr id="157" name="Text Placeholder 2"/>
          <p:cNvSpPr>
            <a:spLocks noGrp="1"/>
          </p:cNvSpPr>
          <p:nvPr>
            <p:ph type="body" idx="16"/>
          </p:nvPr>
        </p:nvSpPr>
        <p:spPr>
          <a:xfrm>
            <a:off x="7435643" y="1361518"/>
            <a:ext cx="6459422" cy="643823"/>
          </a:xfrm>
        </p:spPr>
        <p:txBody>
          <a:bodyPr>
            <a:noAutofit/>
          </a:bodyPr>
          <a:lstStyle>
            <a:lvl1pPr marL="0" indent="0">
              <a:buNone/>
              <a:defRPr sz="2100" b="0">
                <a:solidFill>
                  <a:schemeClr val="accent3"/>
                </a:solidFill>
                <a:latin typeface="Calibri" panose="020F0502020204030204" pitchFamily="34" charset="0"/>
              </a:defRPr>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dirty="0"/>
              <a:t>Click to edit Master text styles</a:t>
            </a:r>
          </a:p>
        </p:txBody>
      </p:sp>
      <p:sp>
        <p:nvSpPr>
          <p:cNvPr id="160" name="Content Placeholder 2"/>
          <p:cNvSpPr>
            <a:spLocks noGrp="1"/>
          </p:cNvSpPr>
          <p:nvPr>
            <p:ph idx="12"/>
          </p:nvPr>
        </p:nvSpPr>
        <p:spPr>
          <a:xfrm>
            <a:off x="9670059" y="2179321"/>
            <a:ext cx="4225005" cy="5499733"/>
          </a:xfrm>
        </p:spPr>
        <p:txBody>
          <a:bodyPr>
            <a:noAutofit/>
          </a:bodyPr>
          <a:lstStyle>
            <a:lvl1pPr>
              <a:defRPr sz="1600">
                <a:solidFill>
                  <a:schemeClr val="tx1">
                    <a:lumMod val="75000"/>
                    <a:lumOff val="25000"/>
                  </a:schemeClr>
                </a:solidFill>
                <a:latin typeface="Calibri" panose="020F0502020204030204" pitchFamily="34" charset="0"/>
              </a:defRPr>
            </a:lvl1pPr>
            <a:lvl2pPr>
              <a:defRPr>
                <a:solidFill>
                  <a:schemeClr val="tx1">
                    <a:lumMod val="75000"/>
                    <a:lumOff val="25000"/>
                  </a:schemeClr>
                </a:solidFill>
                <a:latin typeface="Calibri" panose="020F0502020204030204" pitchFamily="34" charset="0"/>
              </a:defRPr>
            </a:lvl2pPr>
            <a:lvl3pPr>
              <a:defRPr>
                <a:solidFill>
                  <a:schemeClr val="tx1">
                    <a:lumMod val="75000"/>
                    <a:lumOff val="25000"/>
                  </a:schemeClr>
                </a:solidFill>
                <a:latin typeface="Calibri" panose="020F0502020204030204" pitchFamily="34" charset="0"/>
              </a:defRPr>
            </a:lvl3pPr>
            <a:lvl4pPr>
              <a:defRPr>
                <a:solidFill>
                  <a:schemeClr val="tx1">
                    <a:lumMod val="75000"/>
                    <a:lumOff val="25000"/>
                  </a:schemeClr>
                </a:solidFill>
                <a:latin typeface="Calibri" panose="020F0502020204030204" pitchFamily="34" charset="0"/>
              </a:defRPr>
            </a:lvl4pPr>
            <a:lvl5pPr>
              <a:defRPr>
                <a:solidFill>
                  <a:schemeClr val="tx1">
                    <a:lumMod val="75000"/>
                    <a:lumOff val="25000"/>
                  </a:schemeClr>
                </a:solidFill>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1" name="Content Placeholder 2"/>
          <p:cNvSpPr>
            <a:spLocks noGrp="1"/>
          </p:cNvSpPr>
          <p:nvPr>
            <p:ph idx="17"/>
          </p:nvPr>
        </p:nvSpPr>
        <p:spPr>
          <a:xfrm>
            <a:off x="5210669" y="2179321"/>
            <a:ext cx="4225005" cy="5499733"/>
          </a:xfrm>
        </p:spPr>
        <p:txBody>
          <a:bodyPr>
            <a:noAutofit/>
          </a:bodyPr>
          <a:lstStyle>
            <a:lvl1pPr>
              <a:defRPr sz="1600">
                <a:solidFill>
                  <a:schemeClr val="tx1">
                    <a:lumMod val="75000"/>
                    <a:lumOff val="25000"/>
                  </a:schemeClr>
                </a:solidFill>
                <a:latin typeface="Calibri" panose="020F0502020204030204" pitchFamily="34" charset="0"/>
              </a:defRPr>
            </a:lvl1pPr>
            <a:lvl2pPr>
              <a:defRPr>
                <a:solidFill>
                  <a:schemeClr val="tx1">
                    <a:lumMod val="75000"/>
                    <a:lumOff val="25000"/>
                  </a:schemeClr>
                </a:solidFill>
                <a:latin typeface="Calibri" panose="020F0502020204030204" pitchFamily="34" charset="0"/>
              </a:defRPr>
            </a:lvl2pPr>
            <a:lvl3pPr>
              <a:defRPr>
                <a:solidFill>
                  <a:schemeClr val="tx1">
                    <a:lumMod val="75000"/>
                    <a:lumOff val="25000"/>
                  </a:schemeClr>
                </a:solidFill>
                <a:latin typeface="Calibri" panose="020F0502020204030204" pitchFamily="34" charset="0"/>
              </a:defRPr>
            </a:lvl3pPr>
            <a:lvl4pPr>
              <a:defRPr>
                <a:solidFill>
                  <a:schemeClr val="tx1">
                    <a:lumMod val="75000"/>
                    <a:lumOff val="25000"/>
                  </a:schemeClr>
                </a:solidFill>
                <a:latin typeface="Calibri" panose="020F0502020204030204" pitchFamily="34" charset="0"/>
              </a:defRPr>
            </a:lvl4pPr>
            <a:lvl5pPr>
              <a:defRPr>
                <a:solidFill>
                  <a:schemeClr val="tx1">
                    <a:lumMod val="75000"/>
                    <a:lumOff val="25000"/>
                  </a:schemeClr>
                </a:solidFill>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2" name="Content Placeholder 2"/>
          <p:cNvSpPr>
            <a:spLocks noGrp="1"/>
          </p:cNvSpPr>
          <p:nvPr>
            <p:ph idx="18"/>
          </p:nvPr>
        </p:nvSpPr>
        <p:spPr>
          <a:xfrm>
            <a:off x="732371" y="2179321"/>
            <a:ext cx="4225005" cy="5499733"/>
          </a:xfrm>
        </p:spPr>
        <p:txBody>
          <a:bodyPr>
            <a:noAutofit/>
          </a:bodyPr>
          <a:lstStyle>
            <a:lvl1pPr>
              <a:defRPr sz="1600">
                <a:solidFill>
                  <a:schemeClr val="tx1">
                    <a:lumMod val="75000"/>
                    <a:lumOff val="25000"/>
                  </a:schemeClr>
                </a:solidFill>
                <a:latin typeface="Calibri" panose="020F0502020204030204" pitchFamily="34" charset="0"/>
              </a:defRPr>
            </a:lvl1pPr>
            <a:lvl2pPr>
              <a:defRPr>
                <a:solidFill>
                  <a:schemeClr val="tx1">
                    <a:lumMod val="75000"/>
                    <a:lumOff val="25000"/>
                  </a:schemeClr>
                </a:solidFill>
                <a:latin typeface="Calibri" panose="020F0502020204030204" pitchFamily="34" charset="0"/>
              </a:defRPr>
            </a:lvl2pPr>
            <a:lvl3pPr>
              <a:defRPr>
                <a:solidFill>
                  <a:schemeClr val="tx1">
                    <a:lumMod val="75000"/>
                    <a:lumOff val="25000"/>
                  </a:schemeClr>
                </a:solidFill>
                <a:latin typeface="Calibri" panose="020F0502020204030204" pitchFamily="34" charset="0"/>
              </a:defRPr>
            </a:lvl3pPr>
            <a:lvl4pPr>
              <a:defRPr>
                <a:solidFill>
                  <a:schemeClr val="tx1">
                    <a:lumMod val="75000"/>
                    <a:lumOff val="25000"/>
                  </a:schemeClr>
                </a:solidFill>
                <a:latin typeface="Calibri" panose="020F0502020204030204" pitchFamily="34" charset="0"/>
              </a:defRPr>
            </a:lvl4pPr>
            <a:lvl5pPr>
              <a:defRPr>
                <a:solidFill>
                  <a:schemeClr val="tx1">
                    <a:lumMod val="75000"/>
                    <a:lumOff val="25000"/>
                  </a:schemeClr>
                </a:solidFill>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3" name="Text Placeholder 6"/>
          <p:cNvSpPr>
            <a:spLocks noGrp="1"/>
          </p:cNvSpPr>
          <p:nvPr>
            <p:ph type="body" sz="quarter" idx="19"/>
          </p:nvPr>
        </p:nvSpPr>
        <p:spPr>
          <a:xfrm>
            <a:off x="734061" y="7679054"/>
            <a:ext cx="8701613" cy="550546"/>
          </a:xfrm>
        </p:spPr>
        <p:txBody>
          <a:bodyPr rtlCol="0" anchor="ctr">
            <a:noAutofit/>
          </a:bodyPr>
          <a:lstStyle>
            <a:lvl1pPr>
              <a:defRPr lang="en-US" sz="1100" i="0" kern="1200" dirty="0" smtClean="0">
                <a:solidFill>
                  <a:schemeClr val="tx1">
                    <a:lumMod val="50000"/>
                    <a:lumOff val="50000"/>
                  </a:schemeClr>
                </a:solidFill>
                <a:latin typeface="Calibri" panose="020F0502020204030204" pitchFamily="34" charset="0"/>
                <a:ea typeface="+mn-ea"/>
                <a:cs typeface="+mn-cs"/>
              </a:defRPr>
            </a:lvl1pPr>
          </a:lstStyle>
          <a:p>
            <a:pPr lvl="0"/>
            <a:r>
              <a:rPr lang="en-US" dirty="0"/>
              <a:t>Click to edit Master text styles</a:t>
            </a:r>
          </a:p>
        </p:txBody>
      </p:sp>
    </p:spTree>
    <p:extLst>
      <p:ext uri="{BB962C8B-B14F-4D97-AF65-F5344CB8AC3E}">
        <p14:creationId xmlns:p14="http://schemas.microsoft.com/office/powerpoint/2010/main" val="3951938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grpSp>
        <p:nvGrpSpPr>
          <p:cNvPr id="7" name="Group 5"/>
          <p:cNvGrpSpPr>
            <a:grpSpLocks/>
          </p:cNvGrpSpPr>
          <p:nvPr userDrawn="1"/>
        </p:nvGrpSpPr>
        <p:grpSpPr bwMode="auto">
          <a:xfrm>
            <a:off x="-241301" y="-169545"/>
            <a:ext cx="15102842" cy="8564881"/>
            <a:chOff x="-151325" y="-141165"/>
            <a:chExt cx="9439923" cy="7136527"/>
          </a:xfrm>
        </p:grpSpPr>
        <p:grpSp>
          <p:nvGrpSpPr>
            <p:cNvPr id="8" name="Group 6"/>
            <p:cNvGrpSpPr>
              <a:grpSpLocks/>
            </p:cNvGrpSpPr>
            <p:nvPr userDrawn="1"/>
          </p:nvGrpSpPr>
          <p:grpSpPr bwMode="auto">
            <a:xfrm>
              <a:off x="457731" y="6873247"/>
              <a:ext cx="8226688" cy="122115"/>
              <a:chOff x="457731" y="6582508"/>
              <a:chExt cx="8226688" cy="486507"/>
            </a:xfrm>
          </p:grpSpPr>
          <p:cxnSp>
            <p:nvCxnSpPr>
              <p:cNvPr id="117" name="Straight Connector 116"/>
              <p:cNvCxnSpPr/>
              <p:nvPr userDrawn="1"/>
            </p:nvCxnSpPr>
            <p:spPr>
              <a:xfrm>
                <a:off x="458318"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userDrawn="1"/>
            </p:nvCxnSpPr>
            <p:spPr>
              <a:xfrm>
                <a:off x="8683719"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19" name="Group 117"/>
              <p:cNvGrpSpPr>
                <a:grpSpLocks/>
              </p:cNvGrpSpPr>
              <p:nvPr userDrawn="1"/>
            </p:nvGrpSpPr>
            <p:grpSpPr bwMode="auto">
              <a:xfrm>
                <a:off x="7986158" y="6582508"/>
                <a:ext cx="152400" cy="486507"/>
                <a:chOff x="7983415" y="6582508"/>
                <a:chExt cx="152400" cy="486507"/>
              </a:xfrm>
            </p:grpSpPr>
            <p:cxnSp>
              <p:nvCxnSpPr>
                <p:cNvPr id="150" name="Straight Connector 149"/>
                <p:cNvCxnSpPr/>
                <p:nvPr userDrawn="1"/>
              </p:nvCxnSpPr>
              <p:spPr>
                <a:xfrm>
                  <a:off x="8118962"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userDrawn="1"/>
              </p:nvCxnSpPr>
              <p:spPr>
                <a:xfrm>
                  <a:off x="7966552"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0" name="Group 118"/>
              <p:cNvGrpSpPr>
                <a:grpSpLocks/>
              </p:cNvGrpSpPr>
              <p:nvPr userDrawn="1"/>
            </p:nvGrpSpPr>
            <p:grpSpPr bwMode="auto">
              <a:xfrm>
                <a:off x="7287901" y="6582508"/>
                <a:ext cx="152400" cy="486507"/>
                <a:chOff x="7983415" y="6582508"/>
                <a:chExt cx="152400" cy="486507"/>
              </a:xfrm>
            </p:grpSpPr>
            <p:cxnSp>
              <p:nvCxnSpPr>
                <p:cNvPr id="148" name="Straight Connector 147"/>
                <p:cNvCxnSpPr/>
                <p:nvPr userDrawn="1"/>
              </p:nvCxnSpPr>
              <p:spPr>
                <a:xfrm>
                  <a:off x="8118671"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userDrawn="1"/>
              </p:nvCxnSpPr>
              <p:spPr>
                <a:xfrm>
                  <a:off x="7983725"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1" name="Group 119"/>
              <p:cNvGrpSpPr>
                <a:grpSpLocks/>
              </p:cNvGrpSpPr>
              <p:nvPr userDrawn="1"/>
            </p:nvGrpSpPr>
            <p:grpSpPr bwMode="auto">
              <a:xfrm>
                <a:off x="6589644" y="6582508"/>
                <a:ext cx="152400" cy="486507"/>
                <a:chOff x="7983415" y="6582508"/>
                <a:chExt cx="152400" cy="486507"/>
              </a:xfrm>
            </p:grpSpPr>
            <p:cxnSp>
              <p:nvCxnSpPr>
                <p:cNvPr id="146" name="Straight Connector 145"/>
                <p:cNvCxnSpPr/>
                <p:nvPr userDrawn="1"/>
              </p:nvCxnSpPr>
              <p:spPr>
                <a:xfrm>
                  <a:off x="8135844"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userDrawn="1"/>
              </p:nvCxnSpPr>
              <p:spPr>
                <a:xfrm>
                  <a:off x="7983434"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2" name="Group 120"/>
              <p:cNvGrpSpPr>
                <a:grpSpLocks/>
              </p:cNvGrpSpPr>
              <p:nvPr userDrawn="1"/>
            </p:nvGrpSpPr>
            <p:grpSpPr bwMode="auto">
              <a:xfrm>
                <a:off x="5891387" y="6582508"/>
                <a:ext cx="152400" cy="486507"/>
                <a:chOff x="7983415" y="6582508"/>
                <a:chExt cx="152400" cy="486507"/>
              </a:xfrm>
            </p:grpSpPr>
            <p:cxnSp>
              <p:nvCxnSpPr>
                <p:cNvPr id="144" name="Straight Connector 143"/>
                <p:cNvCxnSpPr/>
                <p:nvPr userDrawn="1"/>
              </p:nvCxnSpPr>
              <p:spPr>
                <a:xfrm>
                  <a:off x="8135554"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userDrawn="1"/>
              </p:nvCxnSpPr>
              <p:spPr>
                <a:xfrm>
                  <a:off x="7983144"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3" name="Group 121"/>
              <p:cNvGrpSpPr>
                <a:grpSpLocks/>
              </p:cNvGrpSpPr>
              <p:nvPr userDrawn="1"/>
            </p:nvGrpSpPr>
            <p:grpSpPr bwMode="auto">
              <a:xfrm>
                <a:off x="5193130" y="6582508"/>
                <a:ext cx="152400" cy="486507"/>
                <a:chOff x="7983415" y="6582508"/>
                <a:chExt cx="152400" cy="486507"/>
              </a:xfrm>
            </p:grpSpPr>
            <p:cxnSp>
              <p:nvCxnSpPr>
                <p:cNvPr id="142" name="Straight Connector 141"/>
                <p:cNvCxnSpPr/>
                <p:nvPr userDrawn="1"/>
              </p:nvCxnSpPr>
              <p:spPr>
                <a:xfrm>
                  <a:off x="8135263"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userDrawn="1"/>
              </p:nvCxnSpPr>
              <p:spPr>
                <a:xfrm>
                  <a:off x="7982853"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2"/>
              <p:cNvGrpSpPr>
                <a:grpSpLocks/>
              </p:cNvGrpSpPr>
              <p:nvPr userDrawn="1"/>
            </p:nvGrpSpPr>
            <p:grpSpPr bwMode="auto">
              <a:xfrm>
                <a:off x="4494873" y="6582508"/>
                <a:ext cx="152400" cy="486507"/>
                <a:chOff x="7983415" y="6582508"/>
                <a:chExt cx="152400" cy="486507"/>
              </a:xfrm>
            </p:grpSpPr>
            <p:cxnSp>
              <p:nvCxnSpPr>
                <p:cNvPr id="140" name="Straight Connector 139"/>
                <p:cNvCxnSpPr/>
                <p:nvPr userDrawn="1"/>
              </p:nvCxnSpPr>
              <p:spPr>
                <a:xfrm>
                  <a:off x="8130209"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userDrawn="1"/>
              </p:nvCxnSpPr>
              <p:spPr>
                <a:xfrm>
                  <a:off x="7984149"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3"/>
              <p:cNvGrpSpPr>
                <a:grpSpLocks/>
              </p:cNvGrpSpPr>
              <p:nvPr userDrawn="1"/>
            </p:nvGrpSpPr>
            <p:grpSpPr bwMode="auto">
              <a:xfrm>
                <a:off x="3796616" y="6582508"/>
                <a:ext cx="152400" cy="486507"/>
                <a:chOff x="7983415" y="6582508"/>
                <a:chExt cx="152400" cy="486507"/>
              </a:xfrm>
            </p:grpSpPr>
            <p:cxnSp>
              <p:nvCxnSpPr>
                <p:cNvPr id="138" name="Straight Connector 137"/>
                <p:cNvCxnSpPr/>
                <p:nvPr userDrawn="1"/>
              </p:nvCxnSpPr>
              <p:spPr>
                <a:xfrm>
                  <a:off x="8136268"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userDrawn="1"/>
              </p:nvCxnSpPr>
              <p:spPr>
                <a:xfrm>
                  <a:off x="7983858"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4"/>
              <p:cNvGrpSpPr>
                <a:grpSpLocks/>
              </p:cNvGrpSpPr>
              <p:nvPr userDrawn="1"/>
            </p:nvGrpSpPr>
            <p:grpSpPr bwMode="auto">
              <a:xfrm>
                <a:off x="3098359" y="6582508"/>
                <a:ext cx="152400" cy="486507"/>
                <a:chOff x="7983415" y="6582508"/>
                <a:chExt cx="152400" cy="486507"/>
              </a:xfrm>
            </p:grpSpPr>
            <p:cxnSp>
              <p:nvCxnSpPr>
                <p:cNvPr id="136" name="Straight Connector 135"/>
                <p:cNvCxnSpPr/>
                <p:nvPr userDrawn="1"/>
              </p:nvCxnSpPr>
              <p:spPr>
                <a:xfrm>
                  <a:off x="8135977"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userDrawn="1"/>
              </p:nvCxnSpPr>
              <p:spPr>
                <a:xfrm>
                  <a:off x="7983567"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5"/>
              <p:cNvGrpSpPr>
                <a:grpSpLocks/>
              </p:cNvGrpSpPr>
              <p:nvPr userDrawn="1"/>
            </p:nvGrpSpPr>
            <p:grpSpPr bwMode="auto">
              <a:xfrm>
                <a:off x="2400102" y="6582508"/>
                <a:ext cx="152400" cy="486507"/>
                <a:chOff x="7983415" y="6582508"/>
                <a:chExt cx="152400" cy="486507"/>
              </a:xfrm>
            </p:grpSpPr>
            <p:cxnSp>
              <p:nvCxnSpPr>
                <p:cNvPr id="134" name="Straight Connector 133"/>
                <p:cNvCxnSpPr/>
                <p:nvPr userDrawn="1"/>
              </p:nvCxnSpPr>
              <p:spPr>
                <a:xfrm>
                  <a:off x="8135686"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userDrawn="1"/>
              </p:nvCxnSpPr>
              <p:spPr>
                <a:xfrm>
                  <a:off x="7983276"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6"/>
              <p:cNvGrpSpPr>
                <a:grpSpLocks/>
              </p:cNvGrpSpPr>
              <p:nvPr userDrawn="1"/>
            </p:nvGrpSpPr>
            <p:grpSpPr bwMode="auto">
              <a:xfrm>
                <a:off x="1701845" y="6582508"/>
                <a:ext cx="152400" cy="486507"/>
                <a:chOff x="7983415" y="6582508"/>
                <a:chExt cx="152400" cy="486507"/>
              </a:xfrm>
            </p:grpSpPr>
            <p:cxnSp>
              <p:nvCxnSpPr>
                <p:cNvPr id="132" name="Straight Connector 131"/>
                <p:cNvCxnSpPr/>
                <p:nvPr userDrawn="1"/>
              </p:nvCxnSpPr>
              <p:spPr>
                <a:xfrm>
                  <a:off x="8135395"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userDrawn="1"/>
              </p:nvCxnSpPr>
              <p:spPr>
                <a:xfrm>
                  <a:off x="8000449"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7"/>
              <p:cNvGrpSpPr>
                <a:grpSpLocks/>
              </p:cNvGrpSpPr>
              <p:nvPr userDrawn="1"/>
            </p:nvGrpSpPr>
            <p:grpSpPr bwMode="auto">
              <a:xfrm>
                <a:off x="1003588" y="6582508"/>
                <a:ext cx="152400" cy="486507"/>
                <a:chOff x="7983415" y="6582508"/>
                <a:chExt cx="152400" cy="486507"/>
              </a:xfrm>
            </p:grpSpPr>
            <p:cxnSp>
              <p:nvCxnSpPr>
                <p:cNvPr id="130" name="Straight Connector 129"/>
                <p:cNvCxnSpPr/>
                <p:nvPr userDrawn="1"/>
              </p:nvCxnSpPr>
              <p:spPr>
                <a:xfrm>
                  <a:off x="8152568"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userDrawn="1"/>
              </p:nvCxnSpPr>
              <p:spPr>
                <a:xfrm>
                  <a:off x="8000158"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9" name="Group 7"/>
            <p:cNvGrpSpPr>
              <a:grpSpLocks/>
            </p:cNvGrpSpPr>
            <p:nvPr userDrawn="1"/>
          </p:nvGrpSpPr>
          <p:grpSpPr bwMode="auto">
            <a:xfrm>
              <a:off x="-151325" y="454007"/>
              <a:ext cx="122115" cy="5945205"/>
              <a:chOff x="-238875" y="454007"/>
              <a:chExt cx="122115" cy="5945205"/>
            </a:xfrm>
          </p:grpSpPr>
          <p:cxnSp>
            <p:nvCxnSpPr>
              <p:cNvPr id="82" name="Straight Connector 81"/>
              <p:cNvCxnSpPr/>
              <p:nvPr userDrawn="1"/>
            </p:nvCxnSpPr>
            <p:spPr>
              <a:xfrm rot="5400000">
                <a:off x="-177752" y="392952"/>
                <a:ext cx="0" cy="12224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3" name="Group 81"/>
              <p:cNvGrpSpPr>
                <a:grpSpLocks/>
              </p:cNvGrpSpPr>
              <p:nvPr userDrawn="1"/>
            </p:nvGrpSpPr>
            <p:grpSpPr bwMode="auto">
              <a:xfrm rot="5400000">
                <a:off x="-254017" y="5940709"/>
                <a:ext cx="152400" cy="122115"/>
                <a:chOff x="7983415" y="6582508"/>
                <a:chExt cx="152400" cy="486507"/>
              </a:xfrm>
            </p:grpSpPr>
            <p:cxnSp>
              <p:nvCxnSpPr>
                <p:cNvPr id="115" name="Straight Connector 114"/>
                <p:cNvCxnSpPr/>
                <p:nvPr userDrawn="1"/>
              </p:nvCxnSpPr>
              <p:spPr>
                <a:xfrm>
                  <a:off x="8118287"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userDrawn="1"/>
              </p:nvCxnSpPr>
              <p:spPr>
                <a:xfrm>
                  <a:off x="7965906"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4" name="Group 82"/>
              <p:cNvGrpSpPr>
                <a:grpSpLocks/>
              </p:cNvGrpSpPr>
              <p:nvPr userDrawn="1"/>
            </p:nvGrpSpPr>
            <p:grpSpPr bwMode="auto">
              <a:xfrm rot="5400000">
                <a:off x="-254017" y="5467067"/>
                <a:ext cx="152400" cy="122115"/>
                <a:chOff x="7983415" y="6582508"/>
                <a:chExt cx="152400" cy="486507"/>
              </a:xfrm>
            </p:grpSpPr>
            <p:cxnSp>
              <p:nvCxnSpPr>
                <p:cNvPr id="113" name="Straight Connector 112"/>
                <p:cNvCxnSpPr/>
                <p:nvPr userDrawn="1"/>
              </p:nvCxnSpPr>
              <p:spPr>
                <a:xfrm>
                  <a:off x="8101452"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userDrawn="1"/>
              </p:nvCxnSpPr>
              <p:spPr>
                <a:xfrm>
                  <a:off x="7949071"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5" name="Group 83"/>
              <p:cNvGrpSpPr>
                <a:grpSpLocks/>
              </p:cNvGrpSpPr>
              <p:nvPr userDrawn="1"/>
            </p:nvGrpSpPr>
            <p:grpSpPr bwMode="auto">
              <a:xfrm rot="5400000">
                <a:off x="-254017" y="4993425"/>
                <a:ext cx="152400" cy="122115"/>
                <a:chOff x="7983415" y="6582508"/>
                <a:chExt cx="152400" cy="486507"/>
              </a:xfrm>
            </p:grpSpPr>
            <p:cxnSp>
              <p:nvCxnSpPr>
                <p:cNvPr id="111" name="Straight Connector 110"/>
                <p:cNvCxnSpPr/>
                <p:nvPr userDrawn="1"/>
              </p:nvCxnSpPr>
              <p:spPr>
                <a:xfrm>
                  <a:off x="8117950"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userDrawn="1"/>
              </p:nvCxnSpPr>
              <p:spPr>
                <a:xfrm>
                  <a:off x="7965569"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6" name="Group 84"/>
              <p:cNvGrpSpPr>
                <a:grpSpLocks/>
              </p:cNvGrpSpPr>
              <p:nvPr userDrawn="1"/>
            </p:nvGrpSpPr>
            <p:grpSpPr bwMode="auto">
              <a:xfrm rot="5400000">
                <a:off x="-254017" y="4519783"/>
                <a:ext cx="152400" cy="122115"/>
                <a:chOff x="7983415" y="6582508"/>
                <a:chExt cx="152400" cy="486507"/>
              </a:xfrm>
            </p:grpSpPr>
            <p:cxnSp>
              <p:nvCxnSpPr>
                <p:cNvPr id="109" name="Straight Connector 108"/>
                <p:cNvCxnSpPr/>
                <p:nvPr userDrawn="1"/>
              </p:nvCxnSpPr>
              <p:spPr>
                <a:xfrm>
                  <a:off x="8118575"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userDrawn="1"/>
              </p:nvCxnSpPr>
              <p:spPr>
                <a:xfrm>
                  <a:off x="7966194"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7" name="Group 85"/>
              <p:cNvGrpSpPr>
                <a:grpSpLocks/>
              </p:cNvGrpSpPr>
              <p:nvPr userDrawn="1"/>
            </p:nvGrpSpPr>
            <p:grpSpPr bwMode="auto">
              <a:xfrm rot="5400000">
                <a:off x="-254017" y="4046141"/>
                <a:ext cx="152400" cy="122115"/>
                <a:chOff x="7983415" y="6582508"/>
                <a:chExt cx="152400" cy="486507"/>
              </a:xfrm>
            </p:grpSpPr>
            <p:cxnSp>
              <p:nvCxnSpPr>
                <p:cNvPr id="107" name="Straight Connector 106"/>
                <p:cNvCxnSpPr/>
                <p:nvPr userDrawn="1"/>
              </p:nvCxnSpPr>
              <p:spPr>
                <a:xfrm>
                  <a:off x="8117612"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userDrawn="1"/>
              </p:nvCxnSpPr>
              <p:spPr>
                <a:xfrm>
                  <a:off x="7965231"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6"/>
              <p:cNvGrpSpPr>
                <a:grpSpLocks/>
              </p:cNvGrpSpPr>
              <p:nvPr userDrawn="1"/>
            </p:nvGrpSpPr>
            <p:grpSpPr bwMode="auto">
              <a:xfrm rot="5400000">
                <a:off x="-254017" y="3572499"/>
                <a:ext cx="152400" cy="122115"/>
                <a:chOff x="7983415" y="6582508"/>
                <a:chExt cx="152400" cy="486507"/>
              </a:xfrm>
            </p:grpSpPr>
            <p:cxnSp>
              <p:nvCxnSpPr>
                <p:cNvPr id="105" name="Straight Connector 104"/>
                <p:cNvCxnSpPr/>
                <p:nvPr userDrawn="1"/>
              </p:nvCxnSpPr>
              <p:spPr>
                <a:xfrm>
                  <a:off x="8118237"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userDrawn="1"/>
              </p:nvCxnSpPr>
              <p:spPr>
                <a:xfrm>
                  <a:off x="7965856"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7"/>
              <p:cNvGrpSpPr>
                <a:grpSpLocks/>
              </p:cNvGrpSpPr>
              <p:nvPr userDrawn="1"/>
            </p:nvGrpSpPr>
            <p:grpSpPr bwMode="auto">
              <a:xfrm rot="5400000">
                <a:off x="-254017" y="3098857"/>
                <a:ext cx="152400" cy="122115"/>
                <a:chOff x="7983415" y="6582508"/>
                <a:chExt cx="152400" cy="486507"/>
              </a:xfrm>
            </p:grpSpPr>
            <p:cxnSp>
              <p:nvCxnSpPr>
                <p:cNvPr id="103" name="Straight Connector 102"/>
                <p:cNvCxnSpPr/>
                <p:nvPr userDrawn="1"/>
              </p:nvCxnSpPr>
              <p:spPr>
                <a:xfrm>
                  <a:off x="8118862"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userDrawn="1"/>
              </p:nvCxnSpPr>
              <p:spPr>
                <a:xfrm>
                  <a:off x="7966481"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8"/>
              <p:cNvGrpSpPr>
                <a:grpSpLocks/>
              </p:cNvGrpSpPr>
              <p:nvPr userDrawn="1"/>
            </p:nvGrpSpPr>
            <p:grpSpPr bwMode="auto">
              <a:xfrm rot="5400000">
                <a:off x="-254017" y="2625215"/>
                <a:ext cx="152400" cy="122115"/>
                <a:chOff x="7983415" y="6582508"/>
                <a:chExt cx="152400" cy="486507"/>
              </a:xfrm>
            </p:grpSpPr>
            <p:cxnSp>
              <p:nvCxnSpPr>
                <p:cNvPr id="101" name="Straight Connector 100"/>
                <p:cNvCxnSpPr/>
                <p:nvPr userDrawn="1"/>
              </p:nvCxnSpPr>
              <p:spPr>
                <a:xfrm>
                  <a:off x="8117900"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userDrawn="1"/>
              </p:nvCxnSpPr>
              <p:spPr>
                <a:xfrm>
                  <a:off x="7965519"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89"/>
              <p:cNvGrpSpPr>
                <a:grpSpLocks/>
              </p:cNvGrpSpPr>
              <p:nvPr userDrawn="1"/>
            </p:nvGrpSpPr>
            <p:grpSpPr bwMode="auto">
              <a:xfrm rot="5400000">
                <a:off x="-254017" y="2151573"/>
                <a:ext cx="152400" cy="122115"/>
                <a:chOff x="7983415" y="6582508"/>
                <a:chExt cx="152400" cy="486507"/>
              </a:xfrm>
            </p:grpSpPr>
            <p:cxnSp>
              <p:nvCxnSpPr>
                <p:cNvPr id="99" name="Straight Connector 98"/>
                <p:cNvCxnSpPr/>
                <p:nvPr userDrawn="1"/>
              </p:nvCxnSpPr>
              <p:spPr>
                <a:xfrm>
                  <a:off x="8118525"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userDrawn="1"/>
              </p:nvCxnSpPr>
              <p:spPr>
                <a:xfrm>
                  <a:off x="7966144"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0"/>
              <p:cNvGrpSpPr>
                <a:grpSpLocks/>
              </p:cNvGrpSpPr>
              <p:nvPr userDrawn="1"/>
            </p:nvGrpSpPr>
            <p:grpSpPr bwMode="auto">
              <a:xfrm rot="5400000">
                <a:off x="-254017" y="1677931"/>
                <a:ext cx="152400" cy="122115"/>
                <a:chOff x="7983415" y="6582508"/>
                <a:chExt cx="152400" cy="486507"/>
              </a:xfrm>
            </p:grpSpPr>
            <p:cxnSp>
              <p:nvCxnSpPr>
                <p:cNvPr id="97" name="Straight Connector 96"/>
                <p:cNvCxnSpPr/>
                <p:nvPr userDrawn="1"/>
              </p:nvCxnSpPr>
              <p:spPr>
                <a:xfrm>
                  <a:off x="8117562"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userDrawn="1"/>
              </p:nvCxnSpPr>
              <p:spPr>
                <a:xfrm>
                  <a:off x="7965181"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1"/>
              <p:cNvGrpSpPr>
                <a:grpSpLocks/>
              </p:cNvGrpSpPr>
              <p:nvPr userDrawn="1"/>
            </p:nvGrpSpPr>
            <p:grpSpPr bwMode="auto">
              <a:xfrm rot="5400000">
                <a:off x="-254017" y="997340"/>
                <a:ext cx="152400" cy="122115"/>
                <a:chOff x="7983415" y="6582508"/>
                <a:chExt cx="152400" cy="486507"/>
              </a:xfrm>
            </p:grpSpPr>
            <p:cxnSp>
              <p:nvCxnSpPr>
                <p:cNvPr id="95" name="Straight Connector 94"/>
                <p:cNvCxnSpPr/>
                <p:nvPr userDrawn="1"/>
              </p:nvCxnSpPr>
              <p:spPr>
                <a:xfrm>
                  <a:off x="8118786"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userDrawn="1"/>
              </p:nvCxnSpPr>
              <p:spPr>
                <a:xfrm>
                  <a:off x="7966405"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4" name="Straight Connector 93"/>
              <p:cNvCxnSpPr/>
              <p:nvPr userDrawn="1"/>
            </p:nvCxnSpPr>
            <p:spPr>
              <a:xfrm rot="5400000">
                <a:off x="-177752" y="6337412"/>
                <a:ext cx="0" cy="12224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Group 8"/>
            <p:cNvGrpSpPr>
              <a:grpSpLocks/>
            </p:cNvGrpSpPr>
            <p:nvPr userDrawn="1"/>
          </p:nvGrpSpPr>
          <p:grpSpPr bwMode="auto">
            <a:xfrm>
              <a:off x="9166483" y="454007"/>
              <a:ext cx="122115" cy="5945205"/>
              <a:chOff x="-238875" y="454007"/>
              <a:chExt cx="122115" cy="5945205"/>
            </a:xfrm>
          </p:grpSpPr>
          <p:cxnSp>
            <p:nvCxnSpPr>
              <p:cNvPr id="47" name="Straight Connector 46"/>
              <p:cNvCxnSpPr/>
              <p:nvPr userDrawn="1"/>
            </p:nvCxnSpPr>
            <p:spPr>
              <a:xfrm rot="5400000">
                <a:off x="-177883" y="392952"/>
                <a:ext cx="0" cy="12224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8" name="Group 46"/>
              <p:cNvGrpSpPr>
                <a:grpSpLocks/>
              </p:cNvGrpSpPr>
              <p:nvPr userDrawn="1"/>
            </p:nvGrpSpPr>
            <p:grpSpPr bwMode="auto">
              <a:xfrm rot="5400000">
                <a:off x="-254017" y="5940709"/>
                <a:ext cx="152400" cy="122115"/>
                <a:chOff x="7983415" y="6582508"/>
                <a:chExt cx="152400" cy="486507"/>
              </a:xfrm>
            </p:grpSpPr>
            <p:cxnSp>
              <p:nvCxnSpPr>
                <p:cNvPr id="80" name="Straight Connector 79"/>
                <p:cNvCxnSpPr/>
                <p:nvPr userDrawn="1"/>
              </p:nvCxnSpPr>
              <p:spPr>
                <a:xfrm>
                  <a:off x="8135748"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a:xfrm>
                  <a:off x="7983367"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7"/>
              <p:cNvGrpSpPr>
                <a:grpSpLocks/>
              </p:cNvGrpSpPr>
              <p:nvPr userDrawn="1"/>
            </p:nvGrpSpPr>
            <p:grpSpPr bwMode="auto">
              <a:xfrm rot="5400000">
                <a:off x="-254017" y="5467067"/>
                <a:ext cx="152400" cy="122115"/>
                <a:chOff x="7983415" y="6582508"/>
                <a:chExt cx="152400" cy="486507"/>
              </a:xfrm>
            </p:grpSpPr>
            <p:cxnSp>
              <p:nvCxnSpPr>
                <p:cNvPr id="78" name="Straight Connector 77"/>
                <p:cNvCxnSpPr/>
                <p:nvPr userDrawn="1"/>
              </p:nvCxnSpPr>
              <p:spPr>
                <a:xfrm>
                  <a:off x="8118912"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7966531"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8"/>
              <p:cNvGrpSpPr>
                <a:grpSpLocks/>
              </p:cNvGrpSpPr>
              <p:nvPr userDrawn="1"/>
            </p:nvGrpSpPr>
            <p:grpSpPr bwMode="auto">
              <a:xfrm rot="5400000">
                <a:off x="-254017" y="4993425"/>
                <a:ext cx="152400" cy="122115"/>
                <a:chOff x="7983415" y="6582508"/>
                <a:chExt cx="152400" cy="486507"/>
              </a:xfrm>
            </p:grpSpPr>
            <p:cxnSp>
              <p:nvCxnSpPr>
                <p:cNvPr id="76" name="Straight Connector 75"/>
                <p:cNvCxnSpPr/>
                <p:nvPr userDrawn="1"/>
              </p:nvCxnSpPr>
              <p:spPr>
                <a:xfrm>
                  <a:off x="8135410"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a:off x="7983029"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49"/>
              <p:cNvGrpSpPr>
                <a:grpSpLocks/>
              </p:cNvGrpSpPr>
              <p:nvPr userDrawn="1"/>
            </p:nvGrpSpPr>
            <p:grpSpPr bwMode="auto">
              <a:xfrm rot="5400000">
                <a:off x="-254017" y="4519783"/>
                <a:ext cx="152400" cy="122115"/>
                <a:chOff x="7983415" y="6582508"/>
                <a:chExt cx="152400" cy="486507"/>
              </a:xfrm>
            </p:grpSpPr>
            <p:cxnSp>
              <p:nvCxnSpPr>
                <p:cNvPr id="74" name="Straight Connector 73"/>
                <p:cNvCxnSpPr/>
                <p:nvPr userDrawn="1"/>
              </p:nvCxnSpPr>
              <p:spPr>
                <a:xfrm>
                  <a:off x="8136035"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userDrawn="1"/>
              </p:nvCxnSpPr>
              <p:spPr>
                <a:xfrm>
                  <a:off x="7983654"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0"/>
              <p:cNvGrpSpPr>
                <a:grpSpLocks/>
              </p:cNvGrpSpPr>
              <p:nvPr userDrawn="1"/>
            </p:nvGrpSpPr>
            <p:grpSpPr bwMode="auto">
              <a:xfrm rot="5400000">
                <a:off x="-254017" y="4046141"/>
                <a:ext cx="152400" cy="122115"/>
                <a:chOff x="7983415" y="6582508"/>
                <a:chExt cx="152400" cy="486507"/>
              </a:xfrm>
            </p:grpSpPr>
            <p:cxnSp>
              <p:nvCxnSpPr>
                <p:cNvPr id="72" name="Straight Connector 71"/>
                <p:cNvCxnSpPr/>
                <p:nvPr userDrawn="1"/>
              </p:nvCxnSpPr>
              <p:spPr>
                <a:xfrm>
                  <a:off x="8135073"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userDrawn="1"/>
              </p:nvCxnSpPr>
              <p:spPr>
                <a:xfrm>
                  <a:off x="7982692"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1"/>
              <p:cNvGrpSpPr>
                <a:grpSpLocks/>
              </p:cNvGrpSpPr>
              <p:nvPr userDrawn="1"/>
            </p:nvGrpSpPr>
            <p:grpSpPr bwMode="auto">
              <a:xfrm rot="5400000">
                <a:off x="-254017" y="3572499"/>
                <a:ext cx="152400" cy="122115"/>
                <a:chOff x="7983415" y="6582508"/>
                <a:chExt cx="152400" cy="486507"/>
              </a:xfrm>
            </p:grpSpPr>
            <p:cxnSp>
              <p:nvCxnSpPr>
                <p:cNvPr id="70" name="Straight Connector 69"/>
                <p:cNvCxnSpPr/>
                <p:nvPr userDrawn="1"/>
              </p:nvCxnSpPr>
              <p:spPr>
                <a:xfrm>
                  <a:off x="8135698"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userDrawn="1"/>
              </p:nvCxnSpPr>
              <p:spPr>
                <a:xfrm>
                  <a:off x="7983317"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2"/>
              <p:cNvGrpSpPr>
                <a:grpSpLocks/>
              </p:cNvGrpSpPr>
              <p:nvPr userDrawn="1"/>
            </p:nvGrpSpPr>
            <p:grpSpPr bwMode="auto">
              <a:xfrm rot="5400000">
                <a:off x="-254017" y="3098857"/>
                <a:ext cx="152400" cy="122115"/>
                <a:chOff x="7983415" y="6582508"/>
                <a:chExt cx="152400" cy="486507"/>
              </a:xfrm>
            </p:grpSpPr>
            <p:cxnSp>
              <p:nvCxnSpPr>
                <p:cNvPr id="68" name="Straight Connector 67"/>
                <p:cNvCxnSpPr/>
                <p:nvPr userDrawn="1"/>
              </p:nvCxnSpPr>
              <p:spPr>
                <a:xfrm>
                  <a:off x="8136323"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userDrawn="1"/>
              </p:nvCxnSpPr>
              <p:spPr>
                <a:xfrm>
                  <a:off x="7983942"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3"/>
              <p:cNvGrpSpPr>
                <a:grpSpLocks/>
              </p:cNvGrpSpPr>
              <p:nvPr userDrawn="1"/>
            </p:nvGrpSpPr>
            <p:grpSpPr bwMode="auto">
              <a:xfrm rot="5400000">
                <a:off x="-254017" y="2625215"/>
                <a:ext cx="152400" cy="122115"/>
                <a:chOff x="7983415" y="6582508"/>
                <a:chExt cx="152400" cy="486507"/>
              </a:xfrm>
            </p:grpSpPr>
            <p:cxnSp>
              <p:nvCxnSpPr>
                <p:cNvPr id="66" name="Straight Connector 65"/>
                <p:cNvCxnSpPr/>
                <p:nvPr userDrawn="1"/>
              </p:nvCxnSpPr>
              <p:spPr>
                <a:xfrm>
                  <a:off x="8135360"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userDrawn="1"/>
              </p:nvCxnSpPr>
              <p:spPr>
                <a:xfrm>
                  <a:off x="7982979"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4"/>
              <p:cNvGrpSpPr>
                <a:grpSpLocks/>
              </p:cNvGrpSpPr>
              <p:nvPr userDrawn="1"/>
            </p:nvGrpSpPr>
            <p:grpSpPr bwMode="auto">
              <a:xfrm rot="5400000">
                <a:off x="-254017" y="2151573"/>
                <a:ext cx="152400" cy="122115"/>
                <a:chOff x="7983415" y="6582508"/>
                <a:chExt cx="152400" cy="486507"/>
              </a:xfrm>
            </p:grpSpPr>
            <p:cxnSp>
              <p:nvCxnSpPr>
                <p:cNvPr id="64" name="Straight Connector 63"/>
                <p:cNvCxnSpPr/>
                <p:nvPr userDrawn="1"/>
              </p:nvCxnSpPr>
              <p:spPr>
                <a:xfrm>
                  <a:off x="8135985"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userDrawn="1"/>
              </p:nvCxnSpPr>
              <p:spPr>
                <a:xfrm>
                  <a:off x="7983604"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5"/>
              <p:cNvGrpSpPr>
                <a:grpSpLocks/>
              </p:cNvGrpSpPr>
              <p:nvPr userDrawn="1"/>
            </p:nvGrpSpPr>
            <p:grpSpPr bwMode="auto">
              <a:xfrm rot="5400000">
                <a:off x="-254017" y="1677931"/>
                <a:ext cx="152400" cy="122115"/>
                <a:chOff x="7983415" y="6582508"/>
                <a:chExt cx="152400" cy="486507"/>
              </a:xfrm>
            </p:grpSpPr>
            <p:cxnSp>
              <p:nvCxnSpPr>
                <p:cNvPr id="62" name="Straight Connector 61"/>
                <p:cNvCxnSpPr/>
                <p:nvPr userDrawn="1"/>
              </p:nvCxnSpPr>
              <p:spPr>
                <a:xfrm>
                  <a:off x="8135023"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userDrawn="1"/>
              </p:nvCxnSpPr>
              <p:spPr>
                <a:xfrm>
                  <a:off x="7982642"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6"/>
              <p:cNvGrpSpPr>
                <a:grpSpLocks/>
              </p:cNvGrpSpPr>
              <p:nvPr userDrawn="1"/>
            </p:nvGrpSpPr>
            <p:grpSpPr bwMode="auto">
              <a:xfrm rot="5400000">
                <a:off x="-254017" y="997340"/>
                <a:ext cx="152400" cy="122115"/>
                <a:chOff x="7983415" y="6582508"/>
                <a:chExt cx="152400" cy="486507"/>
              </a:xfrm>
            </p:grpSpPr>
            <p:cxnSp>
              <p:nvCxnSpPr>
                <p:cNvPr id="60" name="Straight Connector 59"/>
                <p:cNvCxnSpPr/>
                <p:nvPr userDrawn="1"/>
              </p:nvCxnSpPr>
              <p:spPr>
                <a:xfrm>
                  <a:off x="8136247"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userDrawn="1"/>
              </p:nvCxnSpPr>
              <p:spPr>
                <a:xfrm>
                  <a:off x="7983866"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59" name="Straight Connector 58"/>
              <p:cNvCxnSpPr/>
              <p:nvPr userDrawn="1"/>
            </p:nvCxnSpPr>
            <p:spPr>
              <a:xfrm rot="5400000">
                <a:off x="-177883" y="6337412"/>
                <a:ext cx="0" cy="12224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9"/>
            <p:cNvGrpSpPr>
              <a:grpSpLocks/>
            </p:cNvGrpSpPr>
            <p:nvPr userDrawn="1"/>
          </p:nvGrpSpPr>
          <p:grpSpPr bwMode="auto">
            <a:xfrm>
              <a:off x="457731" y="-141165"/>
              <a:ext cx="8226688" cy="122115"/>
              <a:chOff x="457731" y="6582508"/>
              <a:chExt cx="8226688" cy="486507"/>
            </a:xfrm>
          </p:grpSpPr>
          <p:cxnSp>
            <p:nvCxnSpPr>
              <p:cNvPr id="12" name="Straight Connector 11"/>
              <p:cNvCxnSpPr/>
              <p:nvPr userDrawn="1"/>
            </p:nvCxnSpPr>
            <p:spPr>
              <a:xfrm>
                <a:off x="458318"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8683719"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4" name="Group 12"/>
              <p:cNvGrpSpPr>
                <a:grpSpLocks/>
              </p:cNvGrpSpPr>
              <p:nvPr userDrawn="1"/>
            </p:nvGrpSpPr>
            <p:grpSpPr bwMode="auto">
              <a:xfrm>
                <a:off x="7986158" y="6582508"/>
                <a:ext cx="152400" cy="486507"/>
                <a:chOff x="7983415" y="6582508"/>
                <a:chExt cx="152400" cy="486507"/>
              </a:xfrm>
            </p:grpSpPr>
            <p:cxnSp>
              <p:nvCxnSpPr>
                <p:cNvPr id="45" name="Straight Connector 44"/>
                <p:cNvCxnSpPr/>
                <p:nvPr userDrawn="1"/>
              </p:nvCxnSpPr>
              <p:spPr>
                <a:xfrm>
                  <a:off x="8118962"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7966552"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3"/>
              <p:cNvGrpSpPr>
                <a:grpSpLocks/>
              </p:cNvGrpSpPr>
              <p:nvPr userDrawn="1"/>
            </p:nvGrpSpPr>
            <p:grpSpPr bwMode="auto">
              <a:xfrm>
                <a:off x="7287901" y="6582508"/>
                <a:ext cx="152400" cy="486507"/>
                <a:chOff x="7983415" y="6582508"/>
                <a:chExt cx="152400" cy="486507"/>
              </a:xfrm>
            </p:grpSpPr>
            <p:cxnSp>
              <p:nvCxnSpPr>
                <p:cNvPr id="43" name="Straight Connector 42"/>
                <p:cNvCxnSpPr/>
                <p:nvPr userDrawn="1"/>
              </p:nvCxnSpPr>
              <p:spPr>
                <a:xfrm>
                  <a:off x="8118671"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7983725"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4"/>
              <p:cNvGrpSpPr>
                <a:grpSpLocks/>
              </p:cNvGrpSpPr>
              <p:nvPr userDrawn="1"/>
            </p:nvGrpSpPr>
            <p:grpSpPr bwMode="auto">
              <a:xfrm>
                <a:off x="6589644" y="6582508"/>
                <a:ext cx="152400" cy="486507"/>
                <a:chOff x="7983415" y="6582508"/>
                <a:chExt cx="152400" cy="486507"/>
              </a:xfrm>
            </p:grpSpPr>
            <p:cxnSp>
              <p:nvCxnSpPr>
                <p:cNvPr id="41" name="Straight Connector 40"/>
                <p:cNvCxnSpPr/>
                <p:nvPr userDrawn="1"/>
              </p:nvCxnSpPr>
              <p:spPr>
                <a:xfrm>
                  <a:off x="8135844"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a:off x="7983434"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5"/>
              <p:cNvGrpSpPr>
                <a:grpSpLocks/>
              </p:cNvGrpSpPr>
              <p:nvPr userDrawn="1"/>
            </p:nvGrpSpPr>
            <p:grpSpPr bwMode="auto">
              <a:xfrm>
                <a:off x="5891387" y="6582508"/>
                <a:ext cx="152400" cy="486507"/>
                <a:chOff x="7983415" y="6582508"/>
                <a:chExt cx="152400" cy="486507"/>
              </a:xfrm>
            </p:grpSpPr>
            <p:cxnSp>
              <p:nvCxnSpPr>
                <p:cNvPr id="39" name="Straight Connector 38"/>
                <p:cNvCxnSpPr/>
                <p:nvPr userDrawn="1"/>
              </p:nvCxnSpPr>
              <p:spPr>
                <a:xfrm>
                  <a:off x="8135554"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7983144"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6"/>
              <p:cNvGrpSpPr>
                <a:grpSpLocks/>
              </p:cNvGrpSpPr>
              <p:nvPr userDrawn="1"/>
            </p:nvGrpSpPr>
            <p:grpSpPr bwMode="auto">
              <a:xfrm>
                <a:off x="5193130" y="6582508"/>
                <a:ext cx="152400" cy="486507"/>
                <a:chOff x="7983415" y="6582508"/>
                <a:chExt cx="152400" cy="486507"/>
              </a:xfrm>
            </p:grpSpPr>
            <p:cxnSp>
              <p:nvCxnSpPr>
                <p:cNvPr id="37" name="Straight Connector 36"/>
                <p:cNvCxnSpPr/>
                <p:nvPr userDrawn="1"/>
              </p:nvCxnSpPr>
              <p:spPr>
                <a:xfrm>
                  <a:off x="8135263"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7982853"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7"/>
              <p:cNvGrpSpPr>
                <a:grpSpLocks/>
              </p:cNvGrpSpPr>
              <p:nvPr userDrawn="1"/>
            </p:nvGrpSpPr>
            <p:grpSpPr bwMode="auto">
              <a:xfrm>
                <a:off x="4494873" y="6582508"/>
                <a:ext cx="152400" cy="486507"/>
                <a:chOff x="7983415" y="6582508"/>
                <a:chExt cx="152400" cy="486507"/>
              </a:xfrm>
            </p:grpSpPr>
            <p:cxnSp>
              <p:nvCxnSpPr>
                <p:cNvPr id="35" name="Straight Connector 34"/>
                <p:cNvCxnSpPr/>
                <p:nvPr userDrawn="1"/>
              </p:nvCxnSpPr>
              <p:spPr>
                <a:xfrm>
                  <a:off x="8130209"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7984149"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8"/>
              <p:cNvGrpSpPr>
                <a:grpSpLocks/>
              </p:cNvGrpSpPr>
              <p:nvPr userDrawn="1"/>
            </p:nvGrpSpPr>
            <p:grpSpPr bwMode="auto">
              <a:xfrm>
                <a:off x="3796616" y="6582508"/>
                <a:ext cx="152400" cy="486507"/>
                <a:chOff x="7983415" y="6582508"/>
                <a:chExt cx="152400" cy="486507"/>
              </a:xfrm>
            </p:grpSpPr>
            <p:cxnSp>
              <p:nvCxnSpPr>
                <p:cNvPr id="33" name="Straight Connector 32"/>
                <p:cNvCxnSpPr/>
                <p:nvPr userDrawn="1"/>
              </p:nvCxnSpPr>
              <p:spPr>
                <a:xfrm>
                  <a:off x="8136268"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7983858"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19"/>
              <p:cNvGrpSpPr>
                <a:grpSpLocks/>
              </p:cNvGrpSpPr>
              <p:nvPr userDrawn="1"/>
            </p:nvGrpSpPr>
            <p:grpSpPr bwMode="auto">
              <a:xfrm>
                <a:off x="3098359" y="6582508"/>
                <a:ext cx="152400" cy="486507"/>
                <a:chOff x="7983415" y="6582508"/>
                <a:chExt cx="152400" cy="486507"/>
              </a:xfrm>
            </p:grpSpPr>
            <p:cxnSp>
              <p:nvCxnSpPr>
                <p:cNvPr id="31" name="Straight Connector 30"/>
                <p:cNvCxnSpPr/>
                <p:nvPr userDrawn="1"/>
              </p:nvCxnSpPr>
              <p:spPr>
                <a:xfrm>
                  <a:off x="8135977"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7983567"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0"/>
              <p:cNvGrpSpPr>
                <a:grpSpLocks/>
              </p:cNvGrpSpPr>
              <p:nvPr userDrawn="1"/>
            </p:nvGrpSpPr>
            <p:grpSpPr bwMode="auto">
              <a:xfrm>
                <a:off x="2400102" y="6582508"/>
                <a:ext cx="152400" cy="486507"/>
                <a:chOff x="7983415" y="6582508"/>
                <a:chExt cx="152400" cy="486507"/>
              </a:xfrm>
            </p:grpSpPr>
            <p:cxnSp>
              <p:nvCxnSpPr>
                <p:cNvPr id="29" name="Straight Connector 28"/>
                <p:cNvCxnSpPr/>
                <p:nvPr userDrawn="1"/>
              </p:nvCxnSpPr>
              <p:spPr>
                <a:xfrm>
                  <a:off x="8135686"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7983276"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1"/>
              <p:cNvGrpSpPr>
                <a:grpSpLocks/>
              </p:cNvGrpSpPr>
              <p:nvPr userDrawn="1"/>
            </p:nvGrpSpPr>
            <p:grpSpPr bwMode="auto">
              <a:xfrm>
                <a:off x="1701845" y="6582508"/>
                <a:ext cx="152400" cy="486507"/>
                <a:chOff x="7983415" y="6582508"/>
                <a:chExt cx="152400" cy="486507"/>
              </a:xfrm>
            </p:grpSpPr>
            <p:cxnSp>
              <p:nvCxnSpPr>
                <p:cNvPr id="27" name="Straight Connector 26"/>
                <p:cNvCxnSpPr/>
                <p:nvPr userDrawn="1"/>
              </p:nvCxnSpPr>
              <p:spPr>
                <a:xfrm>
                  <a:off x="8135395"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8000449"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2"/>
              <p:cNvGrpSpPr>
                <a:grpSpLocks/>
              </p:cNvGrpSpPr>
              <p:nvPr userDrawn="1"/>
            </p:nvGrpSpPr>
            <p:grpSpPr bwMode="auto">
              <a:xfrm>
                <a:off x="1003588" y="6582508"/>
                <a:ext cx="152400" cy="486507"/>
                <a:chOff x="7983415" y="6582508"/>
                <a:chExt cx="152400" cy="486507"/>
              </a:xfrm>
            </p:grpSpPr>
            <p:cxnSp>
              <p:nvCxnSpPr>
                <p:cNvPr id="25" name="Straight Connector 24"/>
                <p:cNvCxnSpPr/>
                <p:nvPr userDrawn="1"/>
              </p:nvCxnSpPr>
              <p:spPr>
                <a:xfrm>
                  <a:off x="8152568"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8000158"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2" name="Title 1"/>
          <p:cNvSpPr>
            <a:spLocks noGrp="1"/>
          </p:cNvSpPr>
          <p:nvPr>
            <p:ph type="title"/>
          </p:nvPr>
        </p:nvSpPr>
        <p:spPr/>
        <p:txBody>
          <a:bodyPr/>
          <a:lstStyle/>
          <a:p>
            <a:r>
              <a:rPr lang="en-US"/>
              <a:t>Click to edit Master title style</a:t>
            </a:r>
          </a:p>
        </p:txBody>
      </p:sp>
      <p:sp>
        <p:nvSpPr>
          <p:cNvPr id="152" name="Text Placeholder 2"/>
          <p:cNvSpPr>
            <a:spLocks noGrp="1"/>
          </p:cNvSpPr>
          <p:nvPr>
            <p:ph type="body" idx="10"/>
          </p:nvPr>
        </p:nvSpPr>
        <p:spPr>
          <a:xfrm>
            <a:off x="735328" y="1361518"/>
            <a:ext cx="13163552" cy="643823"/>
          </a:xfrm>
        </p:spPr>
        <p:txBody>
          <a:bodyPr>
            <a:noAutofit/>
          </a:bodyPr>
          <a:lstStyle>
            <a:lvl1pPr marL="0" indent="0">
              <a:buNone/>
              <a:defRPr sz="2100" b="0">
                <a:latin typeface="Calibri" panose="020F0502020204030204" pitchFamily="34" charset="0"/>
              </a:defRPr>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dirty="0"/>
              <a:t>Click to edit Master text styles</a:t>
            </a:r>
          </a:p>
        </p:txBody>
      </p:sp>
      <p:sp>
        <p:nvSpPr>
          <p:cNvPr id="153" name="Content Placeholder 2"/>
          <p:cNvSpPr>
            <a:spLocks noGrp="1"/>
          </p:cNvSpPr>
          <p:nvPr>
            <p:ph idx="1"/>
          </p:nvPr>
        </p:nvSpPr>
        <p:spPr>
          <a:xfrm>
            <a:off x="732372" y="2179321"/>
            <a:ext cx="6459429" cy="5499733"/>
          </a:xfrm>
        </p:spPr>
        <p:txBody>
          <a:bodyPr>
            <a:noAutofit/>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4" name="Content Placeholder 2"/>
          <p:cNvSpPr>
            <a:spLocks noGrp="1"/>
          </p:cNvSpPr>
          <p:nvPr>
            <p:ph idx="12"/>
          </p:nvPr>
        </p:nvSpPr>
        <p:spPr>
          <a:xfrm>
            <a:off x="7435642" y="2179321"/>
            <a:ext cx="6459429" cy="5499733"/>
          </a:xfrm>
        </p:spPr>
        <p:txBody>
          <a:bodyPr>
            <a:noAutofit/>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6" name="Text Placeholder 6"/>
          <p:cNvSpPr>
            <a:spLocks noGrp="1"/>
          </p:cNvSpPr>
          <p:nvPr>
            <p:ph type="body" sz="quarter" idx="14"/>
          </p:nvPr>
        </p:nvSpPr>
        <p:spPr>
          <a:xfrm>
            <a:off x="734061" y="7679054"/>
            <a:ext cx="8701613" cy="550546"/>
          </a:xfrm>
        </p:spPr>
        <p:txBody>
          <a:bodyPr rtlCol="0" anchor="ctr">
            <a:noAutofit/>
          </a:bodyPr>
          <a:lstStyle>
            <a:lvl1pPr>
              <a:defRPr lang="en-US" sz="1100" i="0" kern="1200" dirty="0" smtClean="0">
                <a:solidFill>
                  <a:schemeClr val="bg2"/>
                </a:solidFill>
                <a:latin typeface="Calibri" panose="020F0502020204030204" pitchFamily="34" charset="0"/>
                <a:ea typeface="+mn-ea"/>
                <a:cs typeface="+mn-cs"/>
              </a:defRPr>
            </a:lvl1pPr>
          </a:lstStyle>
          <a:p>
            <a:pPr lvl="0"/>
            <a:r>
              <a:rPr lang="en-US" dirty="0"/>
              <a:t>Click to edit Master text styles</a:t>
            </a:r>
          </a:p>
        </p:txBody>
      </p:sp>
    </p:spTree>
    <p:extLst>
      <p:ext uri="{BB962C8B-B14F-4D97-AF65-F5344CB8AC3E}">
        <p14:creationId xmlns:p14="http://schemas.microsoft.com/office/powerpoint/2010/main" val="14938925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731520" y="8248650"/>
            <a:ext cx="0" cy="14668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userDrawn="1"/>
        </p:nvCxnSpPr>
        <p:spPr>
          <a:xfrm>
            <a:off x="13896341" y="8248650"/>
            <a:ext cx="0" cy="14668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5" name="Group 7"/>
          <p:cNvGrpSpPr>
            <a:grpSpLocks/>
          </p:cNvGrpSpPr>
          <p:nvPr userDrawn="1"/>
        </p:nvGrpSpPr>
        <p:grpSpPr bwMode="auto">
          <a:xfrm>
            <a:off x="12778741" y="8248650"/>
            <a:ext cx="243840" cy="146686"/>
            <a:chOff x="7983415" y="6582508"/>
            <a:chExt cx="152400" cy="486507"/>
          </a:xfrm>
        </p:grpSpPr>
        <p:cxnSp>
          <p:nvCxnSpPr>
            <p:cNvPr id="6" name="Straight Connector 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 name="Group 11"/>
          <p:cNvGrpSpPr>
            <a:grpSpLocks/>
          </p:cNvGrpSpPr>
          <p:nvPr userDrawn="1"/>
        </p:nvGrpSpPr>
        <p:grpSpPr bwMode="auto">
          <a:xfrm>
            <a:off x="11661141" y="8248650"/>
            <a:ext cx="243840" cy="146686"/>
            <a:chOff x="7983415" y="6582508"/>
            <a:chExt cx="152400" cy="486507"/>
          </a:xfrm>
        </p:grpSpPr>
        <p:cxnSp>
          <p:nvCxnSpPr>
            <p:cNvPr id="9" name="Straight Connector 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4"/>
          <p:cNvGrpSpPr>
            <a:grpSpLocks/>
          </p:cNvGrpSpPr>
          <p:nvPr userDrawn="1"/>
        </p:nvGrpSpPr>
        <p:grpSpPr bwMode="auto">
          <a:xfrm>
            <a:off x="10543541" y="8248650"/>
            <a:ext cx="243840" cy="146686"/>
            <a:chOff x="7983415" y="6582508"/>
            <a:chExt cx="152400" cy="486507"/>
          </a:xfrm>
        </p:grpSpPr>
        <p:cxnSp>
          <p:nvCxnSpPr>
            <p:cNvPr id="12" name="Straight Connector 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4" name="Group 17"/>
          <p:cNvGrpSpPr>
            <a:grpSpLocks/>
          </p:cNvGrpSpPr>
          <p:nvPr userDrawn="1"/>
        </p:nvGrpSpPr>
        <p:grpSpPr bwMode="auto">
          <a:xfrm>
            <a:off x="9425941" y="8248650"/>
            <a:ext cx="243840" cy="146686"/>
            <a:chOff x="7983415" y="6582508"/>
            <a:chExt cx="152400" cy="486507"/>
          </a:xfrm>
        </p:grpSpPr>
        <p:cxnSp>
          <p:nvCxnSpPr>
            <p:cNvPr id="15" name="Straight Connector 1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20"/>
          <p:cNvGrpSpPr>
            <a:grpSpLocks/>
          </p:cNvGrpSpPr>
          <p:nvPr userDrawn="1"/>
        </p:nvGrpSpPr>
        <p:grpSpPr bwMode="auto">
          <a:xfrm>
            <a:off x="8308341" y="8248650"/>
            <a:ext cx="243840" cy="146686"/>
            <a:chOff x="7983415" y="6582508"/>
            <a:chExt cx="152400" cy="486507"/>
          </a:xfrm>
        </p:grpSpPr>
        <p:cxnSp>
          <p:nvCxnSpPr>
            <p:cNvPr id="18" name="Straight Connector 1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23"/>
          <p:cNvGrpSpPr>
            <a:grpSpLocks/>
          </p:cNvGrpSpPr>
          <p:nvPr userDrawn="1"/>
        </p:nvGrpSpPr>
        <p:grpSpPr bwMode="auto">
          <a:xfrm>
            <a:off x="7190741" y="8248650"/>
            <a:ext cx="243840" cy="146686"/>
            <a:chOff x="7983415" y="6582508"/>
            <a:chExt cx="152400" cy="486507"/>
          </a:xfrm>
        </p:grpSpPr>
        <p:cxnSp>
          <p:nvCxnSpPr>
            <p:cNvPr id="21" name="Straight Connector 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6"/>
          <p:cNvGrpSpPr>
            <a:grpSpLocks/>
          </p:cNvGrpSpPr>
          <p:nvPr userDrawn="1"/>
        </p:nvGrpSpPr>
        <p:grpSpPr bwMode="auto">
          <a:xfrm>
            <a:off x="6075680" y="8248650"/>
            <a:ext cx="243840" cy="146686"/>
            <a:chOff x="7983415" y="6582508"/>
            <a:chExt cx="152400" cy="486507"/>
          </a:xfrm>
        </p:grpSpPr>
        <p:cxnSp>
          <p:nvCxnSpPr>
            <p:cNvPr id="24" name="Straight Connector 2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 name="Group 29"/>
          <p:cNvGrpSpPr>
            <a:grpSpLocks/>
          </p:cNvGrpSpPr>
          <p:nvPr userDrawn="1"/>
        </p:nvGrpSpPr>
        <p:grpSpPr bwMode="auto">
          <a:xfrm>
            <a:off x="4958080" y="8248650"/>
            <a:ext cx="243840" cy="146686"/>
            <a:chOff x="7983415" y="6582508"/>
            <a:chExt cx="152400" cy="486507"/>
          </a:xfrm>
        </p:grpSpPr>
        <p:cxnSp>
          <p:nvCxnSpPr>
            <p:cNvPr id="27" name="Straight Connector 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 name="Group 32"/>
          <p:cNvGrpSpPr>
            <a:grpSpLocks/>
          </p:cNvGrpSpPr>
          <p:nvPr userDrawn="1"/>
        </p:nvGrpSpPr>
        <p:grpSpPr bwMode="auto">
          <a:xfrm>
            <a:off x="3840480" y="8248650"/>
            <a:ext cx="243840" cy="146686"/>
            <a:chOff x="7983415" y="6582508"/>
            <a:chExt cx="152400" cy="486507"/>
          </a:xfrm>
        </p:grpSpPr>
        <p:cxnSp>
          <p:nvCxnSpPr>
            <p:cNvPr id="30" name="Straight Connector 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2" name="Group 35"/>
          <p:cNvGrpSpPr>
            <a:grpSpLocks/>
          </p:cNvGrpSpPr>
          <p:nvPr userDrawn="1"/>
        </p:nvGrpSpPr>
        <p:grpSpPr bwMode="auto">
          <a:xfrm>
            <a:off x="2722880" y="8248650"/>
            <a:ext cx="243840" cy="146686"/>
            <a:chOff x="7983415" y="6582508"/>
            <a:chExt cx="152400" cy="486507"/>
          </a:xfrm>
        </p:grpSpPr>
        <p:cxnSp>
          <p:nvCxnSpPr>
            <p:cNvPr id="33" name="Straight Connector 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5" name="Group 38"/>
          <p:cNvGrpSpPr>
            <a:grpSpLocks/>
          </p:cNvGrpSpPr>
          <p:nvPr userDrawn="1"/>
        </p:nvGrpSpPr>
        <p:grpSpPr bwMode="auto">
          <a:xfrm>
            <a:off x="1605280" y="8248650"/>
            <a:ext cx="243840" cy="146686"/>
            <a:chOff x="7983415" y="6582508"/>
            <a:chExt cx="152400" cy="486507"/>
          </a:xfrm>
        </p:grpSpPr>
        <p:cxnSp>
          <p:nvCxnSpPr>
            <p:cNvPr id="36" name="Straight Connector 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38" name="Straight Connector 37"/>
          <p:cNvCxnSpPr/>
          <p:nvPr userDrawn="1"/>
        </p:nvCxnSpPr>
        <p:spPr>
          <a:xfrm rot="5400000">
            <a:off x="-143510" y="447040"/>
            <a:ext cx="0" cy="195581"/>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9" name="Group 42"/>
          <p:cNvGrpSpPr>
            <a:grpSpLocks/>
          </p:cNvGrpSpPr>
          <p:nvPr userDrawn="1"/>
        </p:nvGrpSpPr>
        <p:grpSpPr bwMode="auto">
          <a:xfrm rot="5400000">
            <a:off x="-234950" y="7105015"/>
            <a:ext cx="182880" cy="195581"/>
            <a:chOff x="7983415" y="6582508"/>
            <a:chExt cx="152400" cy="486507"/>
          </a:xfrm>
        </p:grpSpPr>
        <p:cxnSp>
          <p:nvCxnSpPr>
            <p:cNvPr id="40" name="Straight Connector 39"/>
            <p:cNvCxnSpPr/>
            <p:nvPr userDrawn="1"/>
          </p:nvCxnSpPr>
          <p:spPr>
            <a:xfrm>
              <a:off x="8118352"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7965952"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2" name="Group 45"/>
          <p:cNvGrpSpPr>
            <a:grpSpLocks/>
          </p:cNvGrpSpPr>
          <p:nvPr userDrawn="1"/>
        </p:nvGrpSpPr>
        <p:grpSpPr bwMode="auto">
          <a:xfrm rot="5400000">
            <a:off x="-234950" y="6535420"/>
            <a:ext cx="182880" cy="195581"/>
            <a:chOff x="7983415" y="6582508"/>
            <a:chExt cx="152400" cy="486507"/>
          </a:xfrm>
        </p:grpSpPr>
        <p:cxnSp>
          <p:nvCxnSpPr>
            <p:cNvPr id="43" name="Straight Connector 42"/>
            <p:cNvCxnSpPr/>
            <p:nvPr userDrawn="1"/>
          </p:nvCxnSpPr>
          <p:spPr>
            <a:xfrm>
              <a:off x="8118353"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7965953"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5" name="Group 48"/>
          <p:cNvGrpSpPr>
            <a:grpSpLocks/>
          </p:cNvGrpSpPr>
          <p:nvPr userDrawn="1"/>
        </p:nvGrpSpPr>
        <p:grpSpPr bwMode="auto">
          <a:xfrm rot="5400000">
            <a:off x="-234950" y="5967730"/>
            <a:ext cx="182880" cy="195581"/>
            <a:chOff x="7983415" y="6582508"/>
            <a:chExt cx="152400" cy="486507"/>
          </a:xfrm>
        </p:grpSpPr>
        <p:cxnSp>
          <p:nvCxnSpPr>
            <p:cNvPr id="46" name="Straight Connector 45"/>
            <p:cNvCxnSpPr/>
            <p:nvPr userDrawn="1"/>
          </p:nvCxnSpPr>
          <p:spPr>
            <a:xfrm>
              <a:off x="8118353"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7965953"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8" name="Group 51"/>
          <p:cNvGrpSpPr>
            <a:grpSpLocks/>
          </p:cNvGrpSpPr>
          <p:nvPr userDrawn="1"/>
        </p:nvGrpSpPr>
        <p:grpSpPr bwMode="auto">
          <a:xfrm rot="5400000">
            <a:off x="-234950" y="5400040"/>
            <a:ext cx="182880" cy="195581"/>
            <a:chOff x="7983415" y="6582508"/>
            <a:chExt cx="152400" cy="486507"/>
          </a:xfrm>
        </p:grpSpPr>
        <p:cxnSp>
          <p:nvCxnSpPr>
            <p:cNvPr id="49" name="Straight Connector 48"/>
            <p:cNvCxnSpPr/>
            <p:nvPr userDrawn="1"/>
          </p:nvCxnSpPr>
          <p:spPr>
            <a:xfrm>
              <a:off x="8118353"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a:xfrm>
              <a:off x="7965953"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4"/>
          <p:cNvGrpSpPr>
            <a:grpSpLocks/>
          </p:cNvGrpSpPr>
          <p:nvPr userDrawn="1"/>
        </p:nvGrpSpPr>
        <p:grpSpPr bwMode="auto">
          <a:xfrm rot="5400000">
            <a:off x="-234950" y="4830445"/>
            <a:ext cx="182880" cy="195581"/>
            <a:chOff x="7983415" y="6582508"/>
            <a:chExt cx="152400" cy="486507"/>
          </a:xfrm>
        </p:grpSpPr>
        <p:cxnSp>
          <p:nvCxnSpPr>
            <p:cNvPr id="52" name="Straight Connector 51"/>
            <p:cNvCxnSpPr/>
            <p:nvPr userDrawn="1"/>
          </p:nvCxnSpPr>
          <p:spPr>
            <a:xfrm>
              <a:off x="8118352"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a:xfrm>
              <a:off x="7965952"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7"/>
          <p:cNvGrpSpPr>
            <a:grpSpLocks/>
          </p:cNvGrpSpPr>
          <p:nvPr userDrawn="1"/>
        </p:nvGrpSpPr>
        <p:grpSpPr bwMode="auto">
          <a:xfrm rot="5400000">
            <a:off x="-234950" y="4262755"/>
            <a:ext cx="182880" cy="195581"/>
            <a:chOff x="7983415" y="6582508"/>
            <a:chExt cx="152400" cy="486507"/>
          </a:xfrm>
        </p:grpSpPr>
        <p:cxnSp>
          <p:nvCxnSpPr>
            <p:cNvPr id="55" name="Straight Connector 54"/>
            <p:cNvCxnSpPr/>
            <p:nvPr userDrawn="1"/>
          </p:nvCxnSpPr>
          <p:spPr>
            <a:xfrm>
              <a:off x="8118352"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userDrawn="1"/>
          </p:nvCxnSpPr>
          <p:spPr>
            <a:xfrm>
              <a:off x="7965952"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60"/>
          <p:cNvGrpSpPr>
            <a:grpSpLocks/>
          </p:cNvGrpSpPr>
          <p:nvPr userDrawn="1"/>
        </p:nvGrpSpPr>
        <p:grpSpPr bwMode="auto">
          <a:xfrm rot="5400000">
            <a:off x="-234950" y="3693160"/>
            <a:ext cx="182880" cy="195581"/>
            <a:chOff x="7983415" y="6582508"/>
            <a:chExt cx="152400" cy="486507"/>
          </a:xfrm>
        </p:grpSpPr>
        <p:cxnSp>
          <p:nvCxnSpPr>
            <p:cNvPr id="58" name="Straight Connector 57"/>
            <p:cNvCxnSpPr/>
            <p:nvPr userDrawn="1"/>
          </p:nvCxnSpPr>
          <p:spPr>
            <a:xfrm>
              <a:off x="8118353"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userDrawn="1"/>
          </p:nvCxnSpPr>
          <p:spPr>
            <a:xfrm>
              <a:off x="7965953"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0" name="Group 63"/>
          <p:cNvGrpSpPr>
            <a:grpSpLocks/>
          </p:cNvGrpSpPr>
          <p:nvPr userDrawn="1"/>
        </p:nvGrpSpPr>
        <p:grpSpPr bwMode="auto">
          <a:xfrm rot="5400000">
            <a:off x="-234950" y="3125470"/>
            <a:ext cx="182880" cy="195581"/>
            <a:chOff x="7983415" y="6582508"/>
            <a:chExt cx="152400" cy="486507"/>
          </a:xfrm>
        </p:grpSpPr>
        <p:cxnSp>
          <p:nvCxnSpPr>
            <p:cNvPr id="61" name="Straight Connector 60"/>
            <p:cNvCxnSpPr/>
            <p:nvPr userDrawn="1"/>
          </p:nvCxnSpPr>
          <p:spPr>
            <a:xfrm>
              <a:off x="8118353"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userDrawn="1"/>
          </p:nvCxnSpPr>
          <p:spPr>
            <a:xfrm>
              <a:off x="7965953"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3" name="Group 66"/>
          <p:cNvGrpSpPr>
            <a:grpSpLocks/>
          </p:cNvGrpSpPr>
          <p:nvPr userDrawn="1"/>
        </p:nvGrpSpPr>
        <p:grpSpPr bwMode="auto">
          <a:xfrm rot="5400000">
            <a:off x="-234950" y="2557780"/>
            <a:ext cx="182880" cy="195581"/>
            <a:chOff x="7983415" y="6582508"/>
            <a:chExt cx="152400" cy="486507"/>
          </a:xfrm>
        </p:grpSpPr>
        <p:cxnSp>
          <p:nvCxnSpPr>
            <p:cNvPr id="64" name="Straight Connector 63"/>
            <p:cNvCxnSpPr/>
            <p:nvPr userDrawn="1"/>
          </p:nvCxnSpPr>
          <p:spPr>
            <a:xfrm>
              <a:off x="8118353"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userDrawn="1"/>
          </p:nvCxnSpPr>
          <p:spPr>
            <a:xfrm>
              <a:off x="7965953"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6" name="Group 69"/>
          <p:cNvGrpSpPr>
            <a:grpSpLocks/>
          </p:cNvGrpSpPr>
          <p:nvPr userDrawn="1"/>
        </p:nvGrpSpPr>
        <p:grpSpPr bwMode="auto">
          <a:xfrm rot="5400000">
            <a:off x="-234950" y="1988185"/>
            <a:ext cx="182880" cy="195581"/>
            <a:chOff x="7983415" y="6582508"/>
            <a:chExt cx="152400" cy="486507"/>
          </a:xfrm>
        </p:grpSpPr>
        <p:cxnSp>
          <p:nvCxnSpPr>
            <p:cNvPr id="67" name="Straight Connector 66"/>
            <p:cNvCxnSpPr/>
            <p:nvPr userDrawn="1"/>
          </p:nvCxnSpPr>
          <p:spPr>
            <a:xfrm>
              <a:off x="8118352"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965952"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9" name="Group 72"/>
          <p:cNvGrpSpPr>
            <a:grpSpLocks/>
          </p:cNvGrpSpPr>
          <p:nvPr userDrawn="1"/>
        </p:nvGrpSpPr>
        <p:grpSpPr bwMode="auto">
          <a:xfrm rot="5400000">
            <a:off x="-234950" y="1172845"/>
            <a:ext cx="182880" cy="195581"/>
            <a:chOff x="7983415" y="6582508"/>
            <a:chExt cx="152400" cy="486507"/>
          </a:xfrm>
        </p:grpSpPr>
        <p:cxnSp>
          <p:nvCxnSpPr>
            <p:cNvPr id="70" name="Straight Connector 69"/>
            <p:cNvCxnSpPr/>
            <p:nvPr userDrawn="1"/>
          </p:nvCxnSpPr>
          <p:spPr>
            <a:xfrm>
              <a:off x="8118352"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userDrawn="1"/>
          </p:nvCxnSpPr>
          <p:spPr>
            <a:xfrm>
              <a:off x="7965952"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72" name="Straight Connector 71"/>
          <p:cNvCxnSpPr/>
          <p:nvPr userDrawn="1"/>
        </p:nvCxnSpPr>
        <p:spPr>
          <a:xfrm rot="5400000">
            <a:off x="-143510" y="7581265"/>
            <a:ext cx="0" cy="195581"/>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userDrawn="1"/>
        </p:nvCxnSpPr>
        <p:spPr>
          <a:xfrm rot="5400000">
            <a:off x="14763750" y="447040"/>
            <a:ext cx="0" cy="195581"/>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74" name="Group 77"/>
          <p:cNvGrpSpPr>
            <a:grpSpLocks/>
          </p:cNvGrpSpPr>
          <p:nvPr userDrawn="1"/>
        </p:nvGrpSpPr>
        <p:grpSpPr bwMode="auto">
          <a:xfrm rot="5400000">
            <a:off x="14672310" y="7105015"/>
            <a:ext cx="182880" cy="195581"/>
            <a:chOff x="7983415" y="6582508"/>
            <a:chExt cx="152400" cy="486507"/>
          </a:xfrm>
        </p:grpSpPr>
        <p:cxnSp>
          <p:nvCxnSpPr>
            <p:cNvPr id="75" name="Straight Connector 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77" name="Group 80"/>
          <p:cNvGrpSpPr>
            <a:grpSpLocks/>
          </p:cNvGrpSpPr>
          <p:nvPr userDrawn="1"/>
        </p:nvGrpSpPr>
        <p:grpSpPr bwMode="auto">
          <a:xfrm rot="5400000">
            <a:off x="14672310" y="6535420"/>
            <a:ext cx="182880" cy="195581"/>
            <a:chOff x="7983415" y="6582508"/>
            <a:chExt cx="152400" cy="486507"/>
          </a:xfrm>
        </p:grpSpPr>
        <p:cxnSp>
          <p:nvCxnSpPr>
            <p:cNvPr id="78" name="Straight Connector 7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0" name="Group 83"/>
          <p:cNvGrpSpPr>
            <a:grpSpLocks/>
          </p:cNvGrpSpPr>
          <p:nvPr userDrawn="1"/>
        </p:nvGrpSpPr>
        <p:grpSpPr bwMode="auto">
          <a:xfrm rot="5400000">
            <a:off x="14672310" y="5967730"/>
            <a:ext cx="182880" cy="195581"/>
            <a:chOff x="7983415" y="6582508"/>
            <a:chExt cx="152400" cy="486507"/>
          </a:xfrm>
        </p:grpSpPr>
        <p:cxnSp>
          <p:nvCxnSpPr>
            <p:cNvPr id="81" name="Straight Connector 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3" name="Group 86"/>
          <p:cNvGrpSpPr>
            <a:grpSpLocks/>
          </p:cNvGrpSpPr>
          <p:nvPr userDrawn="1"/>
        </p:nvGrpSpPr>
        <p:grpSpPr bwMode="auto">
          <a:xfrm rot="5400000">
            <a:off x="14672310" y="5400040"/>
            <a:ext cx="182880" cy="195581"/>
            <a:chOff x="7983415" y="6582508"/>
            <a:chExt cx="152400" cy="486507"/>
          </a:xfrm>
        </p:grpSpPr>
        <p:cxnSp>
          <p:nvCxnSpPr>
            <p:cNvPr id="84" name="Straight Connector 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6" name="Group 89"/>
          <p:cNvGrpSpPr>
            <a:grpSpLocks/>
          </p:cNvGrpSpPr>
          <p:nvPr userDrawn="1"/>
        </p:nvGrpSpPr>
        <p:grpSpPr bwMode="auto">
          <a:xfrm rot="5400000">
            <a:off x="14672310" y="4830445"/>
            <a:ext cx="182880" cy="195581"/>
            <a:chOff x="7983415" y="6582508"/>
            <a:chExt cx="152400" cy="486507"/>
          </a:xfrm>
        </p:grpSpPr>
        <p:cxnSp>
          <p:nvCxnSpPr>
            <p:cNvPr id="87" name="Straight Connector 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92"/>
          <p:cNvGrpSpPr>
            <a:grpSpLocks/>
          </p:cNvGrpSpPr>
          <p:nvPr userDrawn="1"/>
        </p:nvGrpSpPr>
        <p:grpSpPr bwMode="auto">
          <a:xfrm rot="5400000">
            <a:off x="14672310" y="4262755"/>
            <a:ext cx="182880" cy="195581"/>
            <a:chOff x="7983415" y="6582508"/>
            <a:chExt cx="152400" cy="486507"/>
          </a:xfrm>
        </p:grpSpPr>
        <p:cxnSp>
          <p:nvCxnSpPr>
            <p:cNvPr id="90" name="Straight Connector 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5"/>
          <p:cNvGrpSpPr>
            <a:grpSpLocks/>
          </p:cNvGrpSpPr>
          <p:nvPr userDrawn="1"/>
        </p:nvGrpSpPr>
        <p:grpSpPr bwMode="auto">
          <a:xfrm rot="5400000">
            <a:off x="14672310" y="3693160"/>
            <a:ext cx="182880" cy="195581"/>
            <a:chOff x="7983415" y="6582508"/>
            <a:chExt cx="152400" cy="486507"/>
          </a:xfrm>
        </p:grpSpPr>
        <p:cxnSp>
          <p:nvCxnSpPr>
            <p:cNvPr id="93" name="Straight Connector 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8"/>
          <p:cNvGrpSpPr>
            <a:grpSpLocks/>
          </p:cNvGrpSpPr>
          <p:nvPr userDrawn="1"/>
        </p:nvGrpSpPr>
        <p:grpSpPr bwMode="auto">
          <a:xfrm rot="5400000">
            <a:off x="14672310" y="3125470"/>
            <a:ext cx="182880" cy="195581"/>
            <a:chOff x="7983415" y="6582508"/>
            <a:chExt cx="152400" cy="486507"/>
          </a:xfrm>
        </p:grpSpPr>
        <p:cxnSp>
          <p:nvCxnSpPr>
            <p:cNvPr id="96" name="Straight Connector 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8" name="Group 101"/>
          <p:cNvGrpSpPr>
            <a:grpSpLocks/>
          </p:cNvGrpSpPr>
          <p:nvPr userDrawn="1"/>
        </p:nvGrpSpPr>
        <p:grpSpPr bwMode="auto">
          <a:xfrm rot="5400000">
            <a:off x="14672310" y="2557780"/>
            <a:ext cx="182880" cy="195581"/>
            <a:chOff x="7983415" y="6582508"/>
            <a:chExt cx="152400" cy="486507"/>
          </a:xfrm>
        </p:grpSpPr>
        <p:cxnSp>
          <p:nvCxnSpPr>
            <p:cNvPr id="99" name="Straight Connector 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1" name="Group 104"/>
          <p:cNvGrpSpPr>
            <a:grpSpLocks/>
          </p:cNvGrpSpPr>
          <p:nvPr userDrawn="1"/>
        </p:nvGrpSpPr>
        <p:grpSpPr bwMode="auto">
          <a:xfrm rot="5400000">
            <a:off x="14672310" y="1988185"/>
            <a:ext cx="182880" cy="195581"/>
            <a:chOff x="7983415" y="6582508"/>
            <a:chExt cx="152400" cy="486507"/>
          </a:xfrm>
        </p:grpSpPr>
        <p:cxnSp>
          <p:nvCxnSpPr>
            <p:cNvPr id="102" name="Straight Connector 1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4" name="Group 107"/>
          <p:cNvGrpSpPr>
            <a:grpSpLocks/>
          </p:cNvGrpSpPr>
          <p:nvPr userDrawn="1"/>
        </p:nvGrpSpPr>
        <p:grpSpPr bwMode="auto">
          <a:xfrm rot="5400000">
            <a:off x="14672310" y="1172845"/>
            <a:ext cx="182880" cy="195581"/>
            <a:chOff x="7983415" y="6582508"/>
            <a:chExt cx="152400" cy="486507"/>
          </a:xfrm>
        </p:grpSpPr>
        <p:cxnSp>
          <p:nvCxnSpPr>
            <p:cNvPr id="105" name="Straight Connector 1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107" name="Straight Connector 106"/>
          <p:cNvCxnSpPr/>
          <p:nvPr userDrawn="1"/>
        </p:nvCxnSpPr>
        <p:spPr>
          <a:xfrm rot="5400000">
            <a:off x="14763750" y="7581265"/>
            <a:ext cx="0" cy="195581"/>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userDrawn="1"/>
        </p:nvCxnSpPr>
        <p:spPr>
          <a:xfrm>
            <a:off x="731520" y="-169546"/>
            <a:ext cx="0" cy="14668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userDrawn="1"/>
        </p:nvCxnSpPr>
        <p:spPr>
          <a:xfrm>
            <a:off x="13896341" y="-169546"/>
            <a:ext cx="0" cy="14668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10" name="Group 113"/>
          <p:cNvGrpSpPr>
            <a:grpSpLocks/>
          </p:cNvGrpSpPr>
          <p:nvPr userDrawn="1"/>
        </p:nvGrpSpPr>
        <p:grpSpPr bwMode="auto">
          <a:xfrm>
            <a:off x="12778741" y="-169546"/>
            <a:ext cx="243840" cy="146686"/>
            <a:chOff x="7983415" y="6582508"/>
            <a:chExt cx="152400" cy="486507"/>
          </a:xfrm>
        </p:grpSpPr>
        <p:cxnSp>
          <p:nvCxnSpPr>
            <p:cNvPr id="111" name="Straight Connector 11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3" name="Group 116"/>
          <p:cNvGrpSpPr>
            <a:grpSpLocks/>
          </p:cNvGrpSpPr>
          <p:nvPr userDrawn="1"/>
        </p:nvGrpSpPr>
        <p:grpSpPr bwMode="auto">
          <a:xfrm>
            <a:off x="11661141" y="-169546"/>
            <a:ext cx="243840" cy="146686"/>
            <a:chOff x="7983415" y="6582508"/>
            <a:chExt cx="152400" cy="486507"/>
          </a:xfrm>
        </p:grpSpPr>
        <p:cxnSp>
          <p:nvCxnSpPr>
            <p:cNvPr id="114" name="Straight Connector 1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6" name="Group 119"/>
          <p:cNvGrpSpPr>
            <a:grpSpLocks/>
          </p:cNvGrpSpPr>
          <p:nvPr userDrawn="1"/>
        </p:nvGrpSpPr>
        <p:grpSpPr bwMode="auto">
          <a:xfrm>
            <a:off x="10543541" y="-169546"/>
            <a:ext cx="243840" cy="146686"/>
            <a:chOff x="7983415" y="6582508"/>
            <a:chExt cx="152400" cy="486507"/>
          </a:xfrm>
        </p:grpSpPr>
        <p:cxnSp>
          <p:nvCxnSpPr>
            <p:cNvPr id="117" name="Straight Connector 11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9" name="Group 122"/>
          <p:cNvGrpSpPr>
            <a:grpSpLocks/>
          </p:cNvGrpSpPr>
          <p:nvPr userDrawn="1"/>
        </p:nvGrpSpPr>
        <p:grpSpPr bwMode="auto">
          <a:xfrm>
            <a:off x="9425941" y="-169546"/>
            <a:ext cx="243840" cy="146686"/>
            <a:chOff x="7983415" y="6582508"/>
            <a:chExt cx="152400" cy="486507"/>
          </a:xfrm>
        </p:grpSpPr>
        <p:cxnSp>
          <p:nvCxnSpPr>
            <p:cNvPr id="120" name="Straight Connector 11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2" name="Group 125"/>
          <p:cNvGrpSpPr>
            <a:grpSpLocks/>
          </p:cNvGrpSpPr>
          <p:nvPr userDrawn="1"/>
        </p:nvGrpSpPr>
        <p:grpSpPr bwMode="auto">
          <a:xfrm>
            <a:off x="8308341" y="-169546"/>
            <a:ext cx="243840" cy="146686"/>
            <a:chOff x="7983415" y="6582508"/>
            <a:chExt cx="152400" cy="486507"/>
          </a:xfrm>
        </p:grpSpPr>
        <p:cxnSp>
          <p:nvCxnSpPr>
            <p:cNvPr id="123" name="Straight Connector 1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8"/>
          <p:cNvGrpSpPr>
            <a:grpSpLocks/>
          </p:cNvGrpSpPr>
          <p:nvPr userDrawn="1"/>
        </p:nvGrpSpPr>
        <p:grpSpPr bwMode="auto">
          <a:xfrm>
            <a:off x="7190741" y="-169546"/>
            <a:ext cx="243840" cy="146686"/>
            <a:chOff x="7983415" y="6582508"/>
            <a:chExt cx="152400" cy="486507"/>
          </a:xfrm>
        </p:grpSpPr>
        <p:cxnSp>
          <p:nvCxnSpPr>
            <p:cNvPr id="126" name="Straight Connector 12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31"/>
          <p:cNvGrpSpPr>
            <a:grpSpLocks/>
          </p:cNvGrpSpPr>
          <p:nvPr userDrawn="1"/>
        </p:nvGrpSpPr>
        <p:grpSpPr bwMode="auto">
          <a:xfrm>
            <a:off x="6075680" y="-169546"/>
            <a:ext cx="243840" cy="146686"/>
            <a:chOff x="7983415" y="6582508"/>
            <a:chExt cx="152400" cy="486507"/>
          </a:xfrm>
        </p:grpSpPr>
        <p:cxnSp>
          <p:nvCxnSpPr>
            <p:cNvPr id="129" name="Straight Connector 1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4"/>
          <p:cNvGrpSpPr>
            <a:grpSpLocks/>
          </p:cNvGrpSpPr>
          <p:nvPr userDrawn="1"/>
        </p:nvGrpSpPr>
        <p:grpSpPr bwMode="auto">
          <a:xfrm>
            <a:off x="4958080" y="-169546"/>
            <a:ext cx="243840" cy="146686"/>
            <a:chOff x="7983415" y="6582508"/>
            <a:chExt cx="152400" cy="486507"/>
          </a:xfrm>
        </p:grpSpPr>
        <p:cxnSp>
          <p:nvCxnSpPr>
            <p:cNvPr id="132" name="Straight Connector 1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4" name="Group 137"/>
          <p:cNvGrpSpPr>
            <a:grpSpLocks/>
          </p:cNvGrpSpPr>
          <p:nvPr userDrawn="1"/>
        </p:nvGrpSpPr>
        <p:grpSpPr bwMode="auto">
          <a:xfrm>
            <a:off x="3840480" y="-169546"/>
            <a:ext cx="243840" cy="146686"/>
            <a:chOff x="7983415" y="6582508"/>
            <a:chExt cx="152400" cy="486507"/>
          </a:xfrm>
        </p:grpSpPr>
        <p:cxnSp>
          <p:nvCxnSpPr>
            <p:cNvPr id="135" name="Straight Connector 1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7" name="Group 140"/>
          <p:cNvGrpSpPr>
            <a:grpSpLocks/>
          </p:cNvGrpSpPr>
          <p:nvPr userDrawn="1"/>
        </p:nvGrpSpPr>
        <p:grpSpPr bwMode="auto">
          <a:xfrm>
            <a:off x="2722880" y="-169546"/>
            <a:ext cx="243840" cy="146686"/>
            <a:chOff x="7983415" y="6582508"/>
            <a:chExt cx="152400" cy="486507"/>
          </a:xfrm>
        </p:grpSpPr>
        <p:cxnSp>
          <p:nvCxnSpPr>
            <p:cNvPr id="138" name="Straight Connector 1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40" name="Group 143"/>
          <p:cNvGrpSpPr>
            <a:grpSpLocks/>
          </p:cNvGrpSpPr>
          <p:nvPr userDrawn="1"/>
        </p:nvGrpSpPr>
        <p:grpSpPr bwMode="auto">
          <a:xfrm>
            <a:off x="1605280" y="-169546"/>
            <a:ext cx="243840" cy="146686"/>
            <a:chOff x="7983415" y="6582508"/>
            <a:chExt cx="152400" cy="486507"/>
          </a:xfrm>
        </p:grpSpPr>
        <p:cxnSp>
          <p:nvCxnSpPr>
            <p:cNvPr id="141" name="Straight Connector 1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143" name="Freeform 7"/>
          <p:cNvSpPr>
            <a:spLocks noChangeAspect="1" noEditPoints="1"/>
          </p:cNvSpPr>
          <p:nvPr userDrawn="1"/>
        </p:nvSpPr>
        <p:spPr bwMode="white">
          <a:xfrm>
            <a:off x="0" y="0"/>
            <a:ext cx="14630400" cy="8229600"/>
          </a:xfrm>
          <a:custGeom>
            <a:avLst/>
            <a:gdLst>
              <a:gd name="T0" fmla="*/ 0 w 6803"/>
              <a:gd name="T1" fmla="*/ 0 h 5102"/>
              <a:gd name="T2" fmla="*/ 0 w 6803"/>
              <a:gd name="T3" fmla="*/ 2147483647 h 5102"/>
              <a:gd name="T4" fmla="*/ 2147483647 w 6803"/>
              <a:gd name="T5" fmla="*/ 2147483647 h 5102"/>
              <a:gd name="T6" fmla="*/ 2147483647 w 6803"/>
              <a:gd name="T7" fmla="*/ 0 h 5102"/>
              <a:gd name="T8" fmla="*/ 0 w 6803"/>
              <a:gd name="T9" fmla="*/ 0 h 5102"/>
              <a:gd name="T10" fmla="*/ 2147483647 w 6803"/>
              <a:gd name="T11" fmla="*/ 2147483647 h 5102"/>
              <a:gd name="T12" fmla="*/ 2147483647 w 6803"/>
              <a:gd name="T13" fmla="*/ 2147483647 h 5102"/>
              <a:gd name="T14" fmla="*/ 2147483647 w 6803"/>
              <a:gd name="T15" fmla="*/ 2147483647 h 5102"/>
              <a:gd name="T16" fmla="*/ 2147483647 w 6803"/>
              <a:gd name="T17" fmla="*/ 2147483647 h 5102"/>
              <a:gd name="T18" fmla="*/ 2147483647 w 6803"/>
              <a:gd name="T19" fmla="*/ 2147483647 h 5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03" h="5102">
                <a:moveTo>
                  <a:pt x="0" y="0"/>
                </a:moveTo>
                <a:lnTo>
                  <a:pt x="0" y="5102"/>
                </a:lnTo>
                <a:lnTo>
                  <a:pt x="6803" y="5102"/>
                </a:lnTo>
                <a:lnTo>
                  <a:pt x="6803" y="0"/>
                </a:lnTo>
                <a:lnTo>
                  <a:pt x="0" y="0"/>
                </a:lnTo>
                <a:close/>
                <a:moveTo>
                  <a:pt x="6751" y="5048"/>
                </a:moveTo>
                <a:lnTo>
                  <a:pt x="52" y="5048"/>
                </a:lnTo>
                <a:lnTo>
                  <a:pt x="52" y="54"/>
                </a:lnTo>
                <a:lnTo>
                  <a:pt x="6751" y="54"/>
                </a:lnTo>
                <a:lnTo>
                  <a:pt x="6751" y="50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lIns="130622" tIns="65311" rIns="130622" bIns="65311"/>
          <a:lstStyle/>
          <a:p>
            <a:endParaRPr lang="en-US" dirty="0">
              <a:latin typeface="Calibri" panose="020F0502020204030204" pitchFamily="34" charset="0"/>
            </a:endParaRPr>
          </a:p>
        </p:txBody>
      </p:sp>
      <p:sp>
        <p:nvSpPr>
          <p:cNvPr id="144" name="TextBox 147"/>
          <p:cNvSpPr txBox="1">
            <a:spLocks noChangeArrowheads="1"/>
          </p:cNvSpPr>
          <p:nvPr userDrawn="1"/>
        </p:nvSpPr>
        <p:spPr bwMode="auto">
          <a:xfrm>
            <a:off x="13022581" y="7880986"/>
            <a:ext cx="873760" cy="1466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defRPr/>
            </a:pPr>
            <a:fld id="{15209BB7-BB5D-4476-9B79-97FBCE476B8F}" type="slidenum">
              <a:rPr lang="en-US" altLang="en-US" sz="1100" smtClean="0">
                <a:solidFill>
                  <a:srgbClr val="999992"/>
                </a:solidFill>
                <a:latin typeface="Calibri" panose="020F0502020204030204" pitchFamily="34" charset="0"/>
                <a:cs typeface="Arial" pitchFamily="34" charset="0"/>
              </a:rPr>
              <a:pPr algn="r">
                <a:defRPr/>
              </a:pPr>
              <a:t>‹#›</a:t>
            </a:fld>
            <a:endParaRPr lang="en-US" altLang="en-US" sz="1100" dirty="0">
              <a:solidFill>
                <a:srgbClr val="999992"/>
              </a:solidFill>
              <a:latin typeface="Calibri" panose="020F0502020204030204" pitchFamily="34" charset="0"/>
              <a:cs typeface="Arial" pitchFamily="34" charset="0"/>
            </a:endParaRPr>
          </a:p>
        </p:txBody>
      </p:sp>
      <p:sp>
        <p:nvSpPr>
          <p:cNvPr id="145" name="Rectangle 148"/>
          <p:cNvSpPr>
            <a:spLocks noChangeArrowheads="1"/>
          </p:cNvSpPr>
          <p:nvPr userDrawn="1"/>
        </p:nvSpPr>
        <p:spPr bwMode="auto">
          <a:xfrm>
            <a:off x="11262360" y="7880986"/>
            <a:ext cx="1760221" cy="1466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defRPr/>
            </a:pPr>
            <a:r>
              <a:rPr lang="en-US" altLang="en-US" sz="1100" dirty="0">
                <a:solidFill>
                  <a:srgbClr val="999992"/>
                </a:solidFill>
                <a:latin typeface="Calibri" panose="020F0502020204030204" pitchFamily="34" charset="0"/>
                <a:cs typeface="Arial" pitchFamily="34" charset="0"/>
              </a:rPr>
              <a:t>© Duarte, Inc. 2014</a:t>
            </a:r>
          </a:p>
        </p:txBody>
      </p:sp>
      <p:cxnSp>
        <p:nvCxnSpPr>
          <p:cNvPr id="146" name="Straight Connector 145"/>
          <p:cNvCxnSpPr/>
          <p:nvPr userDrawn="1"/>
        </p:nvCxnSpPr>
        <p:spPr>
          <a:xfrm flipH="1">
            <a:off x="731521" y="4836796"/>
            <a:ext cx="1316482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32371" y="544808"/>
            <a:ext cx="13162702" cy="3906901"/>
          </a:xfrm>
        </p:spPr>
        <p:txBody>
          <a:bodyPr anchor="b"/>
          <a:lstStyle>
            <a:lvl1pPr>
              <a:lnSpc>
                <a:spcPct val="90000"/>
              </a:lnSpc>
              <a:spcAft>
                <a:spcPts val="857"/>
              </a:spcAft>
              <a:defRPr sz="9400" cap="none" baseline="0">
                <a:solidFill>
                  <a:schemeClr val="accent3"/>
                </a:solidFill>
                <a:latin typeface="Calibri" panose="020F0502020204030204" pitchFamily="34" charset="0"/>
              </a:defRPr>
            </a:lvl1pPr>
          </a:lstStyle>
          <a:p>
            <a:r>
              <a:rPr lang="en-US" dirty="0"/>
              <a:t>Click to edit Master title style</a:t>
            </a:r>
          </a:p>
        </p:txBody>
      </p:sp>
    </p:spTree>
    <p:extLst>
      <p:ext uri="{BB962C8B-B14F-4D97-AF65-F5344CB8AC3E}">
        <p14:creationId xmlns:p14="http://schemas.microsoft.com/office/powerpoint/2010/main" val="7067826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73664" y="682634"/>
            <a:ext cx="12464640" cy="1365263"/>
          </a:xfrm>
        </p:spPr>
        <p:txBody>
          <a:bodyPr/>
          <a:lstStyle/>
          <a:p>
            <a:r>
              <a:rPr lang="en-US"/>
              <a:t>Click to edit Master title style</a:t>
            </a:r>
          </a:p>
        </p:txBody>
      </p:sp>
    </p:spTree>
    <p:extLst>
      <p:ext uri="{BB962C8B-B14F-4D97-AF65-F5344CB8AC3E}">
        <p14:creationId xmlns:p14="http://schemas.microsoft.com/office/powerpoint/2010/main" val="19883975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731520" y="7627621"/>
            <a:ext cx="3413760" cy="438150"/>
          </a:xfrm>
          <a:prstGeom prst="rect">
            <a:avLst/>
          </a:prstGeom>
        </p:spPr>
        <p:txBody>
          <a:bodyPr lIns="118487" tIns="59244" rIns="118487" bIns="59244"/>
          <a:lstStyle>
            <a:lvl1pPr fontAlgn="auto">
              <a:spcBef>
                <a:spcPts val="0"/>
              </a:spcBef>
              <a:spcAft>
                <a:spcPts val="0"/>
              </a:spcAft>
              <a:defRPr>
                <a:latin typeface="Calibri" panose="020F0502020204030204" pitchFamily="34" charset="0"/>
                <a:cs typeface="+mn-cs"/>
              </a:defRPr>
            </a:lvl1pPr>
          </a:lstStyle>
          <a:p>
            <a:pPr>
              <a:defRPr/>
            </a:pPr>
            <a:fld id="{E65CFC2E-4B62-47FE-AE1A-5597DB5F06D0}" type="datetime1">
              <a:rPr lang="en-US" smtClean="0"/>
              <a:pPr>
                <a:defRPr/>
              </a:pPr>
              <a:t>3/15/18</a:t>
            </a:fld>
            <a:endParaRPr lang="en-US" dirty="0"/>
          </a:p>
        </p:txBody>
      </p:sp>
      <p:sp>
        <p:nvSpPr>
          <p:cNvPr id="5" name="Footer Placeholder 4"/>
          <p:cNvSpPr>
            <a:spLocks noGrp="1"/>
          </p:cNvSpPr>
          <p:nvPr>
            <p:ph type="ftr" sz="quarter" idx="11"/>
          </p:nvPr>
        </p:nvSpPr>
        <p:spPr>
          <a:xfrm>
            <a:off x="4998720" y="7627621"/>
            <a:ext cx="4632960" cy="438150"/>
          </a:xfrm>
          <a:prstGeom prst="rect">
            <a:avLst/>
          </a:prstGeom>
        </p:spPr>
        <p:txBody>
          <a:bodyPr lIns="118487" tIns="59244" rIns="118487" bIns="59244"/>
          <a:lstStyle>
            <a:lvl1pPr fontAlgn="auto">
              <a:spcBef>
                <a:spcPts val="0"/>
              </a:spcBef>
              <a:spcAft>
                <a:spcPts val="0"/>
              </a:spcAft>
              <a:defRPr>
                <a:latin typeface="Calibri" panose="020F0502020204030204" pitchFamily="34" charset="0"/>
                <a:cs typeface="+mn-cs"/>
              </a:defRPr>
            </a:lvl1pPr>
          </a:lstStyle>
          <a:p>
            <a:pPr>
              <a:defRPr/>
            </a:pPr>
            <a:endParaRPr lang="en-US" dirty="0"/>
          </a:p>
        </p:txBody>
      </p:sp>
      <p:sp>
        <p:nvSpPr>
          <p:cNvPr id="6" name="Slide Number Placeholder 5"/>
          <p:cNvSpPr>
            <a:spLocks noGrp="1"/>
          </p:cNvSpPr>
          <p:nvPr>
            <p:ph type="sldNum" sz="quarter" idx="12"/>
          </p:nvPr>
        </p:nvSpPr>
        <p:spPr>
          <a:xfrm>
            <a:off x="10485120" y="7627621"/>
            <a:ext cx="3413760" cy="438150"/>
          </a:xfrm>
          <a:prstGeom prst="rect">
            <a:avLst/>
          </a:prstGeom>
        </p:spPr>
        <p:txBody>
          <a:bodyPr lIns="118487" tIns="59244" rIns="118487" bIns="59244"/>
          <a:lstStyle>
            <a:lvl1pPr fontAlgn="auto">
              <a:spcBef>
                <a:spcPts val="0"/>
              </a:spcBef>
              <a:spcAft>
                <a:spcPts val="0"/>
              </a:spcAft>
              <a:defRPr>
                <a:latin typeface="Calibri" panose="020F0502020204030204" pitchFamily="34" charset="0"/>
                <a:cs typeface="+mn-cs"/>
              </a:defRPr>
            </a:lvl1pPr>
          </a:lstStyle>
          <a:p>
            <a:pPr>
              <a:defRPr/>
            </a:pPr>
            <a:fld id="{429550A9-9662-4A74-B91E-2C2D09EAA87A}" type="slidenum">
              <a:rPr lang="en-US" smtClean="0"/>
              <a:pPr>
                <a:defRPr/>
              </a:pPr>
              <a:t>‹#›</a:t>
            </a:fld>
            <a:endParaRPr lang="en-US" dirty="0"/>
          </a:p>
        </p:txBody>
      </p:sp>
    </p:spTree>
    <p:extLst>
      <p:ext uri="{BB962C8B-B14F-4D97-AF65-F5344CB8AC3E}">
        <p14:creationId xmlns:p14="http://schemas.microsoft.com/office/powerpoint/2010/main" val="7879843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1155702" y="5288281"/>
            <a:ext cx="12435841" cy="1634491"/>
          </a:xfrm>
          <a:prstGeom prst="rect">
            <a:avLst/>
          </a:prstGeom>
        </p:spPr>
        <p:txBody>
          <a:bodyPr anchor="t"/>
          <a:lstStyle>
            <a:lvl1pPr algn="l">
              <a:defRPr sz="4800" b="1" cap="all"/>
            </a:lvl1pPr>
          </a:lstStyle>
          <a:p>
            <a:r>
              <a:t>Title Text</a:t>
            </a:r>
          </a:p>
        </p:txBody>
      </p:sp>
      <p:sp>
        <p:nvSpPr>
          <p:cNvPr id="30" name="Body Level One…"/>
          <p:cNvSpPr txBox="1">
            <a:spLocks noGrp="1"/>
          </p:cNvSpPr>
          <p:nvPr>
            <p:ph type="body" sz="quarter" idx="1"/>
          </p:nvPr>
        </p:nvSpPr>
        <p:spPr>
          <a:xfrm>
            <a:off x="1155702" y="3488055"/>
            <a:ext cx="12435841" cy="1800226"/>
          </a:xfrm>
          <a:prstGeom prst="rect">
            <a:avLst/>
          </a:prstGeom>
        </p:spPr>
        <p:txBody>
          <a:bodyPr anchor="b"/>
          <a:lstStyle>
            <a:lvl1pPr marL="0" indent="0">
              <a:spcBef>
                <a:spcPts val="480"/>
              </a:spcBef>
              <a:buSzTx/>
              <a:buFontTx/>
              <a:buNone/>
              <a:defRPr sz="2400">
                <a:solidFill>
                  <a:srgbClr val="888888"/>
                </a:solidFill>
              </a:defRPr>
            </a:lvl1pPr>
            <a:lvl2pPr marL="0" indent="548640">
              <a:spcBef>
                <a:spcPts val="480"/>
              </a:spcBef>
              <a:buSzTx/>
              <a:buFontTx/>
              <a:buNone/>
              <a:defRPr sz="2400">
                <a:solidFill>
                  <a:srgbClr val="888888"/>
                </a:solidFill>
              </a:defRPr>
            </a:lvl2pPr>
            <a:lvl3pPr marL="0" indent="1097280">
              <a:spcBef>
                <a:spcPts val="480"/>
              </a:spcBef>
              <a:buSzTx/>
              <a:buFontTx/>
              <a:buNone/>
              <a:defRPr sz="2400">
                <a:solidFill>
                  <a:srgbClr val="888888"/>
                </a:solidFill>
              </a:defRPr>
            </a:lvl3pPr>
            <a:lvl4pPr marL="0" indent="1645920">
              <a:spcBef>
                <a:spcPts val="480"/>
              </a:spcBef>
              <a:buSzTx/>
              <a:buFontTx/>
              <a:buNone/>
              <a:defRPr sz="2400">
                <a:solidFill>
                  <a:srgbClr val="888888"/>
                </a:solidFill>
              </a:defRPr>
            </a:lvl4pPr>
            <a:lvl5pPr marL="0" indent="2194560">
              <a:spcBef>
                <a:spcPts val="480"/>
              </a:spcBef>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xfrm>
            <a:off x="13582102" y="7685154"/>
            <a:ext cx="316780" cy="323089"/>
          </a:xfrm>
          <a:prstGeom prst="rect">
            <a:avLst/>
          </a:prstGeom>
        </p:spPr>
        <p:txBody>
          <a:bodyPr lIns="109728" tIns="54864" rIns="109728" bIns="54864"/>
          <a:lstStyle/>
          <a:p>
            <a:fld id="{86CB4B4D-7CA3-9044-876B-883B54F8677D}" type="slidenum">
              <a:t>‹#›</a:t>
            </a:fld>
            <a:endParaRPr/>
          </a:p>
        </p:txBody>
      </p:sp>
    </p:spTree>
    <p:extLst>
      <p:ext uri="{BB962C8B-B14F-4D97-AF65-F5344CB8AC3E}">
        <p14:creationId xmlns:p14="http://schemas.microsoft.com/office/powerpoint/2010/main" val="3694186681"/>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xfrm>
            <a:off x="13582102" y="7685154"/>
            <a:ext cx="316780" cy="323089"/>
          </a:xfrm>
          <a:prstGeom prst="rect">
            <a:avLst/>
          </a:prstGeom>
        </p:spPr>
        <p:txBody>
          <a:bodyPr lIns="109728" tIns="54864" rIns="109728" bIns="54864"/>
          <a:lstStyle/>
          <a:p>
            <a:fld id="{86CB4B4D-7CA3-9044-876B-883B54F8677D}" type="slidenum">
              <a:t>‹#›</a:t>
            </a:fld>
            <a:endParaRPr/>
          </a:p>
        </p:txBody>
      </p:sp>
    </p:spTree>
    <p:extLst>
      <p:ext uri="{BB962C8B-B14F-4D97-AF65-F5344CB8AC3E}">
        <p14:creationId xmlns:p14="http://schemas.microsoft.com/office/powerpoint/2010/main" val="3475646507"/>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9DC4C93-399C-4DD4-85B2-7D896773539D}" type="datetimeFigureOut">
              <a:rPr lang="en-US" smtClean="0"/>
              <a:t>3/15/18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59BACA-563B-4D0A-B42C-914C85EA1409}" type="slidenum">
              <a:rPr lang="en-US" smtClean="0"/>
              <a:t>‹#›</a:t>
            </a:fld>
            <a:endParaRPr lang="en-US"/>
          </a:p>
        </p:txBody>
      </p:sp>
    </p:spTree>
    <p:extLst>
      <p:ext uri="{BB962C8B-B14F-4D97-AF65-F5344CB8AC3E}">
        <p14:creationId xmlns:p14="http://schemas.microsoft.com/office/powerpoint/2010/main" val="25098258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17512-8D3B-334F-9C7E-F646D4D0192C}"/>
              </a:ext>
            </a:extLst>
          </p:cNvPr>
          <p:cNvSpPr>
            <a:spLocks noGrp="1"/>
          </p:cNvSpPr>
          <p:nvPr>
            <p:ph type="ctrTitle"/>
          </p:nvPr>
        </p:nvSpPr>
        <p:spPr>
          <a:xfrm>
            <a:off x="1828800" y="1346200"/>
            <a:ext cx="10972800" cy="2865438"/>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3FE03B-096F-1845-830D-6C95DACE6331}"/>
              </a:ext>
            </a:extLst>
          </p:cNvPr>
          <p:cNvSpPr>
            <a:spLocks noGrp="1"/>
          </p:cNvSpPr>
          <p:nvPr>
            <p:ph type="subTitle" idx="1"/>
          </p:nvPr>
        </p:nvSpPr>
        <p:spPr>
          <a:xfrm>
            <a:off x="1828800" y="4322763"/>
            <a:ext cx="10972800" cy="19859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60325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grpSp>
        <p:nvGrpSpPr>
          <p:cNvPr id="7" name="Group 5"/>
          <p:cNvGrpSpPr>
            <a:grpSpLocks/>
          </p:cNvGrpSpPr>
          <p:nvPr userDrawn="1"/>
        </p:nvGrpSpPr>
        <p:grpSpPr bwMode="auto">
          <a:xfrm>
            <a:off x="-241301" y="-169545"/>
            <a:ext cx="15102842" cy="8564881"/>
            <a:chOff x="-151325" y="-141165"/>
            <a:chExt cx="9439923" cy="7136527"/>
          </a:xfrm>
        </p:grpSpPr>
        <p:grpSp>
          <p:nvGrpSpPr>
            <p:cNvPr id="8" name="Group 6"/>
            <p:cNvGrpSpPr>
              <a:grpSpLocks/>
            </p:cNvGrpSpPr>
            <p:nvPr userDrawn="1"/>
          </p:nvGrpSpPr>
          <p:grpSpPr bwMode="auto">
            <a:xfrm>
              <a:off x="457731" y="6873247"/>
              <a:ext cx="8226688" cy="122115"/>
              <a:chOff x="457731" y="6582508"/>
              <a:chExt cx="8226688" cy="486507"/>
            </a:xfrm>
          </p:grpSpPr>
          <p:cxnSp>
            <p:nvCxnSpPr>
              <p:cNvPr id="117" name="Straight Connector 116"/>
              <p:cNvCxnSpPr/>
              <p:nvPr userDrawn="1"/>
            </p:nvCxnSpPr>
            <p:spPr>
              <a:xfrm>
                <a:off x="458318"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userDrawn="1"/>
            </p:nvCxnSpPr>
            <p:spPr>
              <a:xfrm>
                <a:off x="8683719"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19" name="Group 117"/>
              <p:cNvGrpSpPr>
                <a:grpSpLocks/>
              </p:cNvGrpSpPr>
              <p:nvPr userDrawn="1"/>
            </p:nvGrpSpPr>
            <p:grpSpPr bwMode="auto">
              <a:xfrm>
                <a:off x="7986158" y="6582508"/>
                <a:ext cx="152400" cy="486507"/>
                <a:chOff x="7983415" y="6582508"/>
                <a:chExt cx="152400" cy="486507"/>
              </a:xfrm>
            </p:grpSpPr>
            <p:cxnSp>
              <p:nvCxnSpPr>
                <p:cNvPr id="150" name="Straight Connector 149"/>
                <p:cNvCxnSpPr/>
                <p:nvPr userDrawn="1"/>
              </p:nvCxnSpPr>
              <p:spPr>
                <a:xfrm>
                  <a:off x="8118962"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userDrawn="1"/>
              </p:nvCxnSpPr>
              <p:spPr>
                <a:xfrm>
                  <a:off x="7966552"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0" name="Group 118"/>
              <p:cNvGrpSpPr>
                <a:grpSpLocks/>
              </p:cNvGrpSpPr>
              <p:nvPr userDrawn="1"/>
            </p:nvGrpSpPr>
            <p:grpSpPr bwMode="auto">
              <a:xfrm>
                <a:off x="7287901" y="6582508"/>
                <a:ext cx="152400" cy="486507"/>
                <a:chOff x="7983415" y="6582508"/>
                <a:chExt cx="152400" cy="486507"/>
              </a:xfrm>
            </p:grpSpPr>
            <p:cxnSp>
              <p:nvCxnSpPr>
                <p:cNvPr id="148" name="Straight Connector 147"/>
                <p:cNvCxnSpPr/>
                <p:nvPr userDrawn="1"/>
              </p:nvCxnSpPr>
              <p:spPr>
                <a:xfrm>
                  <a:off x="8118671"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userDrawn="1"/>
              </p:nvCxnSpPr>
              <p:spPr>
                <a:xfrm>
                  <a:off x="7983725"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1" name="Group 119"/>
              <p:cNvGrpSpPr>
                <a:grpSpLocks/>
              </p:cNvGrpSpPr>
              <p:nvPr userDrawn="1"/>
            </p:nvGrpSpPr>
            <p:grpSpPr bwMode="auto">
              <a:xfrm>
                <a:off x="6589644" y="6582508"/>
                <a:ext cx="152400" cy="486507"/>
                <a:chOff x="7983415" y="6582508"/>
                <a:chExt cx="152400" cy="486507"/>
              </a:xfrm>
            </p:grpSpPr>
            <p:cxnSp>
              <p:nvCxnSpPr>
                <p:cNvPr id="146" name="Straight Connector 145"/>
                <p:cNvCxnSpPr/>
                <p:nvPr userDrawn="1"/>
              </p:nvCxnSpPr>
              <p:spPr>
                <a:xfrm>
                  <a:off x="8135844"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userDrawn="1"/>
              </p:nvCxnSpPr>
              <p:spPr>
                <a:xfrm>
                  <a:off x="7983434"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2" name="Group 120"/>
              <p:cNvGrpSpPr>
                <a:grpSpLocks/>
              </p:cNvGrpSpPr>
              <p:nvPr userDrawn="1"/>
            </p:nvGrpSpPr>
            <p:grpSpPr bwMode="auto">
              <a:xfrm>
                <a:off x="5891387" y="6582508"/>
                <a:ext cx="152400" cy="486507"/>
                <a:chOff x="7983415" y="6582508"/>
                <a:chExt cx="152400" cy="486507"/>
              </a:xfrm>
            </p:grpSpPr>
            <p:cxnSp>
              <p:nvCxnSpPr>
                <p:cNvPr id="144" name="Straight Connector 143"/>
                <p:cNvCxnSpPr/>
                <p:nvPr userDrawn="1"/>
              </p:nvCxnSpPr>
              <p:spPr>
                <a:xfrm>
                  <a:off x="8135554"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userDrawn="1"/>
              </p:nvCxnSpPr>
              <p:spPr>
                <a:xfrm>
                  <a:off x="7983144"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3" name="Group 121"/>
              <p:cNvGrpSpPr>
                <a:grpSpLocks/>
              </p:cNvGrpSpPr>
              <p:nvPr userDrawn="1"/>
            </p:nvGrpSpPr>
            <p:grpSpPr bwMode="auto">
              <a:xfrm>
                <a:off x="5193130" y="6582508"/>
                <a:ext cx="152400" cy="486507"/>
                <a:chOff x="7983415" y="6582508"/>
                <a:chExt cx="152400" cy="486507"/>
              </a:xfrm>
            </p:grpSpPr>
            <p:cxnSp>
              <p:nvCxnSpPr>
                <p:cNvPr id="142" name="Straight Connector 141"/>
                <p:cNvCxnSpPr/>
                <p:nvPr userDrawn="1"/>
              </p:nvCxnSpPr>
              <p:spPr>
                <a:xfrm>
                  <a:off x="8135263"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userDrawn="1"/>
              </p:nvCxnSpPr>
              <p:spPr>
                <a:xfrm>
                  <a:off x="7982853"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2"/>
              <p:cNvGrpSpPr>
                <a:grpSpLocks/>
              </p:cNvGrpSpPr>
              <p:nvPr userDrawn="1"/>
            </p:nvGrpSpPr>
            <p:grpSpPr bwMode="auto">
              <a:xfrm>
                <a:off x="4494873" y="6582508"/>
                <a:ext cx="152400" cy="486507"/>
                <a:chOff x="7983415" y="6582508"/>
                <a:chExt cx="152400" cy="486507"/>
              </a:xfrm>
            </p:grpSpPr>
            <p:cxnSp>
              <p:nvCxnSpPr>
                <p:cNvPr id="140" name="Straight Connector 139"/>
                <p:cNvCxnSpPr/>
                <p:nvPr userDrawn="1"/>
              </p:nvCxnSpPr>
              <p:spPr>
                <a:xfrm>
                  <a:off x="8130209"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userDrawn="1"/>
              </p:nvCxnSpPr>
              <p:spPr>
                <a:xfrm>
                  <a:off x="7984149"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3"/>
              <p:cNvGrpSpPr>
                <a:grpSpLocks/>
              </p:cNvGrpSpPr>
              <p:nvPr userDrawn="1"/>
            </p:nvGrpSpPr>
            <p:grpSpPr bwMode="auto">
              <a:xfrm>
                <a:off x="3796616" y="6582508"/>
                <a:ext cx="152400" cy="486507"/>
                <a:chOff x="7983415" y="6582508"/>
                <a:chExt cx="152400" cy="486507"/>
              </a:xfrm>
            </p:grpSpPr>
            <p:cxnSp>
              <p:nvCxnSpPr>
                <p:cNvPr id="138" name="Straight Connector 137"/>
                <p:cNvCxnSpPr/>
                <p:nvPr userDrawn="1"/>
              </p:nvCxnSpPr>
              <p:spPr>
                <a:xfrm>
                  <a:off x="8136268"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userDrawn="1"/>
              </p:nvCxnSpPr>
              <p:spPr>
                <a:xfrm>
                  <a:off x="7983858"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4"/>
              <p:cNvGrpSpPr>
                <a:grpSpLocks/>
              </p:cNvGrpSpPr>
              <p:nvPr userDrawn="1"/>
            </p:nvGrpSpPr>
            <p:grpSpPr bwMode="auto">
              <a:xfrm>
                <a:off x="3098359" y="6582508"/>
                <a:ext cx="152400" cy="486507"/>
                <a:chOff x="7983415" y="6582508"/>
                <a:chExt cx="152400" cy="486507"/>
              </a:xfrm>
            </p:grpSpPr>
            <p:cxnSp>
              <p:nvCxnSpPr>
                <p:cNvPr id="136" name="Straight Connector 135"/>
                <p:cNvCxnSpPr/>
                <p:nvPr userDrawn="1"/>
              </p:nvCxnSpPr>
              <p:spPr>
                <a:xfrm>
                  <a:off x="8135977"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userDrawn="1"/>
              </p:nvCxnSpPr>
              <p:spPr>
                <a:xfrm>
                  <a:off x="7983567"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5"/>
              <p:cNvGrpSpPr>
                <a:grpSpLocks/>
              </p:cNvGrpSpPr>
              <p:nvPr userDrawn="1"/>
            </p:nvGrpSpPr>
            <p:grpSpPr bwMode="auto">
              <a:xfrm>
                <a:off x="2400102" y="6582508"/>
                <a:ext cx="152400" cy="486507"/>
                <a:chOff x="7983415" y="6582508"/>
                <a:chExt cx="152400" cy="486507"/>
              </a:xfrm>
            </p:grpSpPr>
            <p:cxnSp>
              <p:nvCxnSpPr>
                <p:cNvPr id="134" name="Straight Connector 133"/>
                <p:cNvCxnSpPr/>
                <p:nvPr userDrawn="1"/>
              </p:nvCxnSpPr>
              <p:spPr>
                <a:xfrm>
                  <a:off x="8135686"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userDrawn="1"/>
              </p:nvCxnSpPr>
              <p:spPr>
                <a:xfrm>
                  <a:off x="7983276"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6"/>
              <p:cNvGrpSpPr>
                <a:grpSpLocks/>
              </p:cNvGrpSpPr>
              <p:nvPr userDrawn="1"/>
            </p:nvGrpSpPr>
            <p:grpSpPr bwMode="auto">
              <a:xfrm>
                <a:off x="1701845" y="6582508"/>
                <a:ext cx="152400" cy="486507"/>
                <a:chOff x="7983415" y="6582508"/>
                <a:chExt cx="152400" cy="486507"/>
              </a:xfrm>
            </p:grpSpPr>
            <p:cxnSp>
              <p:nvCxnSpPr>
                <p:cNvPr id="132" name="Straight Connector 131"/>
                <p:cNvCxnSpPr/>
                <p:nvPr userDrawn="1"/>
              </p:nvCxnSpPr>
              <p:spPr>
                <a:xfrm>
                  <a:off x="8135395"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userDrawn="1"/>
              </p:nvCxnSpPr>
              <p:spPr>
                <a:xfrm>
                  <a:off x="8000449"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7"/>
              <p:cNvGrpSpPr>
                <a:grpSpLocks/>
              </p:cNvGrpSpPr>
              <p:nvPr userDrawn="1"/>
            </p:nvGrpSpPr>
            <p:grpSpPr bwMode="auto">
              <a:xfrm>
                <a:off x="1003588" y="6582508"/>
                <a:ext cx="152400" cy="486507"/>
                <a:chOff x="7983415" y="6582508"/>
                <a:chExt cx="152400" cy="486507"/>
              </a:xfrm>
            </p:grpSpPr>
            <p:cxnSp>
              <p:nvCxnSpPr>
                <p:cNvPr id="130" name="Straight Connector 129"/>
                <p:cNvCxnSpPr/>
                <p:nvPr userDrawn="1"/>
              </p:nvCxnSpPr>
              <p:spPr>
                <a:xfrm>
                  <a:off x="8152568"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userDrawn="1"/>
              </p:nvCxnSpPr>
              <p:spPr>
                <a:xfrm>
                  <a:off x="8000158"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9" name="Group 7"/>
            <p:cNvGrpSpPr>
              <a:grpSpLocks/>
            </p:cNvGrpSpPr>
            <p:nvPr userDrawn="1"/>
          </p:nvGrpSpPr>
          <p:grpSpPr bwMode="auto">
            <a:xfrm>
              <a:off x="-151325" y="454007"/>
              <a:ext cx="122115" cy="5945205"/>
              <a:chOff x="-238875" y="454007"/>
              <a:chExt cx="122115" cy="5945205"/>
            </a:xfrm>
          </p:grpSpPr>
          <p:cxnSp>
            <p:nvCxnSpPr>
              <p:cNvPr id="82" name="Straight Connector 81"/>
              <p:cNvCxnSpPr/>
              <p:nvPr userDrawn="1"/>
            </p:nvCxnSpPr>
            <p:spPr>
              <a:xfrm rot="5400000">
                <a:off x="-177752" y="392952"/>
                <a:ext cx="0" cy="12224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3" name="Group 81"/>
              <p:cNvGrpSpPr>
                <a:grpSpLocks/>
              </p:cNvGrpSpPr>
              <p:nvPr userDrawn="1"/>
            </p:nvGrpSpPr>
            <p:grpSpPr bwMode="auto">
              <a:xfrm rot="5400000">
                <a:off x="-254017" y="5940709"/>
                <a:ext cx="152400" cy="122115"/>
                <a:chOff x="7983415" y="6582508"/>
                <a:chExt cx="152400" cy="486507"/>
              </a:xfrm>
            </p:grpSpPr>
            <p:cxnSp>
              <p:nvCxnSpPr>
                <p:cNvPr id="115" name="Straight Connector 114"/>
                <p:cNvCxnSpPr/>
                <p:nvPr userDrawn="1"/>
              </p:nvCxnSpPr>
              <p:spPr>
                <a:xfrm>
                  <a:off x="8118287"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userDrawn="1"/>
              </p:nvCxnSpPr>
              <p:spPr>
                <a:xfrm>
                  <a:off x="7965906"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4" name="Group 82"/>
              <p:cNvGrpSpPr>
                <a:grpSpLocks/>
              </p:cNvGrpSpPr>
              <p:nvPr userDrawn="1"/>
            </p:nvGrpSpPr>
            <p:grpSpPr bwMode="auto">
              <a:xfrm rot="5400000">
                <a:off x="-254017" y="5467067"/>
                <a:ext cx="152400" cy="122115"/>
                <a:chOff x="7983415" y="6582508"/>
                <a:chExt cx="152400" cy="486507"/>
              </a:xfrm>
            </p:grpSpPr>
            <p:cxnSp>
              <p:nvCxnSpPr>
                <p:cNvPr id="113" name="Straight Connector 112"/>
                <p:cNvCxnSpPr/>
                <p:nvPr userDrawn="1"/>
              </p:nvCxnSpPr>
              <p:spPr>
                <a:xfrm>
                  <a:off x="8101452"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userDrawn="1"/>
              </p:nvCxnSpPr>
              <p:spPr>
                <a:xfrm>
                  <a:off x="7949071"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5" name="Group 83"/>
              <p:cNvGrpSpPr>
                <a:grpSpLocks/>
              </p:cNvGrpSpPr>
              <p:nvPr userDrawn="1"/>
            </p:nvGrpSpPr>
            <p:grpSpPr bwMode="auto">
              <a:xfrm rot="5400000">
                <a:off x="-254017" y="4993425"/>
                <a:ext cx="152400" cy="122115"/>
                <a:chOff x="7983415" y="6582508"/>
                <a:chExt cx="152400" cy="486507"/>
              </a:xfrm>
            </p:grpSpPr>
            <p:cxnSp>
              <p:nvCxnSpPr>
                <p:cNvPr id="111" name="Straight Connector 110"/>
                <p:cNvCxnSpPr/>
                <p:nvPr userDrawn="1"/>
              </p:nvCxnSpPr>
              <p:spPr>
                <a:xfrm>
                  <a:off x="8117950"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userDrawn="1"/>
              </p:nvCxnSpPr>
              <p:spPr>
                <a:xfrm>
                  <a:off x="7965569"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6" name="Group 84"/>
              <p:cNvGrpSpPr>
                <a:grpSpLocks/>
              </p:cNvGrpSpPr>
              <p:nvPr userDrawn="1"/>
            </p:nvGrpSpPr>
            <p:grpSpPr bwMode="auto">
              <a:xfrm rot="5400000">
                <a:off x="-254017" y="4519783"/>
                <a:ext cx="152400" cy="122115"/>
                <a:chOff x="7983415" y="6582508"/>
                <a:chExt cx="152400" cy="486507"/>
              </a:xfrm>
            </p:grpSpPr>
            <p:cxnSp>
              <p:nvCxnSpPr>
                <p:cNvPr id="109" name="Straight Connector 108"/>
                <p:cNvCxnSpPr/>
                <p:nvPr userDrawn="1"/>
              </p:nvCxnSpPr>
              <p:spPr>
                <a:xfrm>
                  <a:off x="8118575"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userDrawn="1"/>
              </p:nvCxnSpPr>
              <p:spPr>
                <a:xfrm>
                  <a:off x="7966194"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7" name="Group 85"/>
              <p:cNvGrpSpPr>
                <a:grpSpLocks/>
              </p:cNvGrpSpPr>
              <p:nvPr userDrawn="1"/>
            </p:nvGrpSpPr>
            <p:grpSpPr bwMode="auto">
              <a:xfrm rot="5400000">
                <a:off x="-254017" y="4046141"/>
                <a:ext cx="152400" cy="122115"/>
                <a:chOff x="7983415" y="6582508"/>
                <a:chExt cx="152400" cy="486507"/>
              </a:xfrm>
            </p:grpSpPr>
            <p:cxnSp>
              <p:nvCxnSpPr>
                <p:cNvPr id="107" name="Straight Connector 106"/>
                <p:cNvCxnSpPr/>
                <p:nvPr userDrawn="1"/>
              </p:nvCxnSpPr>
              <p:spPr>
                <a:xfrm>
                  <a:off x="8117612"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userDrawn="1"/>
              </p:nvCxnSpPr>
              <p:spPr>
                <a:xfrm>
                  <a:off x="7965231"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6"/>
              <p:cNvGrpSpPr>
                <a:grpSpLocks/>
              </p:cNvGrpSpPr>
              <p:nvPr userDrawn="1"/>
            </p:nvGrpSpPr>
            <p:grpSpPr bwMode="auto">
              <a:xfrm rot="5400000">
                <a:off x="-254017" y="3572499"/>
                <a:ext cx="152400" cy="122115"/>
                <a:chOff x="7983415" y="6582508"/>
                <a:chExt cx="152400" cy="486507"/>
              </a:xfrm>
            </p:grpSpPr>
            <p:cxnSp>
              <p:nvCxnSpPr>
                <p:cNvPr id="105" name="Straight Connector 104"/>
                <p:cNvCxnSpPr/>
                <p:nvPr userDrawn="1"/>
              </p:nvCxnSpPr>
              <p:spPr>
                <a:xfrm>
                  <a:off x="8118237"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userDrawn="1"/>
              </p:nvCxnSpPr>
              <p:spPr>
                <a:xfrm>
                  <a:off x="7965856"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7"/>
              <p:cNvGrpSpPr>
                <a:grpSpLocks/>
              </p:cNvGrpSpPr>
              <p:nvPr userDrawn="1"/>
            </p:nvGrpSpPr>
            <p:grpSpPr bwMode="auto">
              <a:xfrm rot="5400000">
                <a:off x="-254017" y="3098857"/>
                <a:ext cx="152400" cy="122115"/>
                <a:chOff x="7983415" y="6582508"/>
                <a:chExt cx="152400" cy="486507"/>
              </a:xfrm>
            </p:grpSpPr>
            <p:cxnSp>
              <p:nvCxnSpPr>
                <p:cNvPr id="103" name="Straight Connector 102"/>
                <p:cNvCxnSpPr/>
                <p:nvPr userDrawn="1"/>
              </p:nvCxnSpPr>
              <p:spPr>
                <a:xfrm>
                  <a:off x="8118862"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userDrawn="1"/>
              </p:nvCxnSpPr>
              <p:spPr>
                <a:xfrm>
                  <a:off x="7966481"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8"/>
              <p:cNvGrpSpPr>
                <a:grpSpLocks/>
              </p:cNvGrpSpPr>
              <p:nvPr userDrawn="1"/>
            </p:nvGrpSpPr>
            <p:grpSpPr bwMode="auto">
              <a:xfrm rot="5400000">
                <a:off x="-254017" y="2625215"/>
                <a:ext cx="152400" cy="122115"/>
                <a:chOff x="7983415" y="6582508"/>
                <a:chExt cx="152400" cy="486507"/>
              </a:xfrm>
            </p:grpSpPr>
            <p:cxnSp>
              <p:nvCxnSpPr>
                <p:cNvPr id="101" name="Straight Connector 100"/>
                <p:cNvCxnSpPr/>
                <p:nvPr userDrawn="1"/>
              </p:nvCxnSpPr>
              <p:spPr>
                <a:xfrm>
                  <a:off x="8117900"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userDrawn="1"/>
              </p:nvCxnSpPr>
              <p:spPr>
                <a:xfrm>
                  <a:off x="7965519"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89"/>
              <p:cNvGrpSpPr>
                <a:grpSpLocks/>
              </p:cNvGrpSpPr>
              <p:nvPr userDrawn="1"/>
            </p:nvGrpSpPr>
            <p:grpSpPr bwMode="auto">
              <a:xfrm rot="5400000">
                <a:off x="-254017" y="2151573"/>
                <a:ext cx="152400" cy="122115"/>
                <a:chOff x="7983415" y="6582508"/>
                <a:chExt cx="152400" cy="486507"/>
              </a:xfrm>
            </p:grpSpPr>
            <p:cxnSp>
              <p:nvCxnSpPr>
                <p:cNvPr id="99" name="Straight Connector 98"/>
                <p:cNvCxnSpPr/>
                <p:nvPr userDrawn="1"/>
              </p:nvCxnSpPr>
              <p:spPr>
                <a:xfrm>
                  <a:off x="8118525"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userDrawn="1"/>
              </p:nvCxnSpPr>
              <p:spPr>
                <a:xfrm>
                  <a:off x="7966144"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0"/>
              <p:cNvGrpSpPr>
                <a:grpSpLocks/>
              </p:cNvGrpSpPr>
              <p:nvPr userDrawn="1"/>
            </p:nvGrpSpPr>
            <p:grpSpPr bwMode="auto">
              <a:xfrm rot="5400000">
                <a:off x="-254017" y="1677931"/>
                <a:ext cx="152400" cy="122115"/>
                <a:chOff x="7983415" y="6582508"/>
                <a:chExt cx="152400" cy="486507"/>
              </a:xfrm>
            </p:grpSpPr>
            <p:cxnSp>
              <p:nvCxnSpPr>
                <p:cNvPr id="97" name="Straight Connector 96"/>
                <p:cNvCxnSpPr/>
                <p:nvPr userDrawn="1"/>
              </p:nvCxnSpPr>
              <p:spPr>
                <a:xfrm>
                  <a:off x="8117562"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userDrawn="1"/>
              </p:nvCxnSpPr>
              <p:spPr>
                <a:xfrm>
                  <a:off x="7965181"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1"/>
              <p:cNvGrpSpPr>
                <a:grpSpLocks/>
              </p:cNvGrpSpPr>
              <p:nvPr userDrawn="1"/>
            </p:nvGrpSpPr>
            <p:grpSpPr bwMode="auto">
              <a:xfrm rot="5400000">
                <a:off x="-254017" y="997340"/>
                <a:ext cx="152400" cy="122115"/>
                <a:chOff x="7983415" y="6582508"/>
                <a:chExt cx="152400" cy="486507"/>
              </a:xfrm>
            </p:grpSpPr>
            <p:cxnSp>
              <p:nvCxnSpPr>
                <p:cNvPr id="95" name="Straight Connector 94"/>
                <p:cNvCxnSpPr/>
                <p:nvPr userDrawn="1"/>
              </p:nvCxnSpPr>
              <p:spPr>
                <a:xfrm>
                  <a:off x="8118786"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userDrawn="1"/>
              </p:nvCxnSpPr>
              <p:spPr>
                <a:xfrm>
                  <a:off x="7966405"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4" name="Straight Connector 93"/>
              <p:cNvCxnSpPr/>
              <p:nvPr userDrawn="1"/>
            </p:nvCxnSpPr>
            <p:spPr>
              <a:xfrm rot="5400000">
                <a:off x="-177752" y="6337412"/>
                <a:ext cx="0" cy="12224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Group 8"/>
            <p:cNvGrpSpPr>
              <a:grpSpLocks/>
            </p:cNvGrpSpPr>
            <p:nvPr userDrawn="1"/>
          </p:nvGrpSpPr>
          <p:grpSpPr bwMode="auto">
            <a:xfrm>
              <a:off x="9166483" y="454007"/>
              <a:ext cx="122115" cy="5945205"/>
              <a:chOff x="-238875" y="454007"/>
              <a:chExt cx="122115" cy="5945205"/>
            </a:xfrm>
          </p:grpSpPr>
          <p:cxnSp>
            <p:nvCxnSpPr>
              <p:cNvPr id="47" name="Straight Connector 46"/>
              <p:cNvCxnSpPr/>
              <p:nvPr userDrawn="1"/>
            </p:nvCxnSpPr>
            <p:spPr>
              <a:xfrm rot="5400000">
                <a:off x="-177883" y="392952"/>
                <a:ext cx="0" cy="12224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8" name="Group 46"/>
              <p:cNvGrpSpPr>
                <a:grpSpLocks/>
              </p:cNvGrpSpPr>
              <p:nvPr userDrawn="1"/>
            </p:nvGrpSpPr>
            <p:grpSpPr bwMode="auto">
              <a:xfrm rot="5400000">
                <a:off x="-254017" y="5940709"/>
                <a:ext cx="152400" cy="122115"/>
                <a:chOff x="7983415" y="6582508"/>
                <a:chExt cx="152400" cy="486507"/>
              </a:xfrm>
            </p:grpSpPr>
            <p:cxnSp>
              <p:nvCxnSpPr>
                <p:cNvPr id="80" name="Straight Connector 79"/>
                <p:cNvCxnSpPr/>
                <p:nvPr userDrawn="1"/>
              </p:nvCxnSpPr>
              <p:spPr>
                <a:xfrm>
                  <a:off x="8135748"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a:xfrm>
                  <a:off x="7983367"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7"/>
              <p:cNvGrpSpPr>
                <a:grpSpLocks/>
              </p:cNvGrpSpPr>
              <p:nvPr userDrawn="1"/>
            </p:nvGrpSpPr>
            <p:grpSpPr bwMode="auto">
              <a:xfrm rot="5400000">
                <a:off x="-254017" y="5467067"/>
                <a:ext cx="152400" cy="122115"/>
                <a:chOff x="7983415" y="6582508"/>
                <a:chExt cx="152400" cy="486507"/>
              </a:xfrm>
            </p:grpSpPr>
            <p:cxnSp>
              <p:nvCxnSpPr>
                <p:cNvPr id="78" name="Straight Connector 77"/>
                <p:cNvCxnSpPr/>
                <p:nvPr userDrawn="1"/>
              </p:nvCxnSpPr>
              <p:spPr>
                <a:xfrm>
                  <a:off x="8118912"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7966531"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8"/>
              <p:cNvGrpSpPr>
                <a:grpSpLocks/>
              </p:cNvGrpSpPr>
              <p:nvPr userDrawn="1"/>
            </p:nvGrpSpPr>
            <p:grpSpPr bwMode="auto">
              <a:xfrm rot="5400000">
                <a:off x="-254017" y="4993425"/>
                <a:ext cx="152400" cy="122115"/>
                <a:chOff x="7983415" y="6582508"/>
                <a:chExt cx="152400" cy="486507"/>
              </a:xfrm>
            </p:grpSpPr>
            <p:cxnSp>
              <p:nvCxnSpPr>
                <p:cNvPr id="76" name="Straight Connector 75"/>
                <p:cNvCxnSpPr/>
                <p:nvPr userDrawn="1"/>
              </p:nvCxnSpPr>
              <p:spPr>
                <a:xfrm>
                  <a:off x="8135410"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a:off x="7983029"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49"/>
              <p:cNvGrpSpPr>
                <a:grpSpLocks/>
              </p:cNvGrpSpPr>
              <p:nvPr userDrawn="1"/>
            </p:nvGrpSpPr>
            <p:grpSpPr bwMode="auto">
              <a:xfrm rot="5400000">
                <a:off x="-254017" y="4519783"/>
                <a:ext cx="152400" cy="122115"/>
                <a:chOff x="7983415" y="6582508"/>
                <a:chExt cx="152400" cy="486507"/>
              </a:xfrm>
            </p:grpSpPr>
            <p:cxnSp>
              <p:nvCxnSpPr>
                <p:cNvPr id="74" name="Straight Connector 73"/>
                <p:cNvCxnSpPr/>
                <p:nvPr userDrawn="1"/>
              </p:nvCxnSpPr>
              <p:spPr>
                <a:xfrm>
                  <a:off x="8136035"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userDrawn="1"/>
              </p:nvCxnSpPr>
              <p:spPr>
                <a:xfrm>
                  <a:off x="7983654"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0"/>
              <p:cNvGrpSpPr>
                <a:grpSpLocks/>
              </p:cNvGrpSpPr>
              <p:nvPr userDrawn="1"/>
            </p:nvGrpSpPr>
            <p:grpSpPr bwMode="auto">
              <a:xfrm rot="5400000">
                <a:off x="-254017" y="4046141"/>
                <a:ext cx="152400" cy="122115"/>
                <a:chOff x="7983415" y="6582508"/>
                <a:chExt cx="152400" cy="486507"/>
              </a:xfrm>
            </p:grpSpPr>
            <p:cxnSp>
              <p:nvCxnSpPr>
                <p:cNvPr id="72" name="Straight Connector 71"/>
                <p:cNvCxnSpPr/>
                <p:nvPr userDrawn="1"/>
              </p:nvCxnSpPr>
              <p:spPr>
                <a:xfrm>
                  <a:off x="8135073"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userDrawn="1"/>
              </p:nvCxnSpPr>
              <p:spPr>
                <a:xfrm>
                  <a:off x="7982692"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1"/>
              <p:cNvGrpSpPr>
                <a:grpSpLocks/>
              </p:cNvGrpSpPr>
              <p:nvPr userDrawn="1"/>
            </p:nvGrpSpPr>
            <p:grpSpPr bwMode="auto">
              <a:xfrm rot="5400000">
                <a:off x="-254017" y="3572499"/>
                <a:ext cx="152400" cy="122115"/>
                <a:chOff x="7983415" y="6582508"/>
                <a:chExt cx="152400" cy="486507"/>
              </a:xfrm>
            </p:grpSpPr>
            <p:cxnSp>
              <p:nvCxnSpPr>
                <p:cNvPr id="70" name="Straight Connector 69"/>
                <p:cNvCxnSpPr/>
                <p:nvPr userDrawn="1"/>
              </p:nvCxnSpPr>
              <p:spPr>
                <a:xfrm>
                  <a:off x="8135698"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userDrawn="1"/>
              </p:nvCxnSpPr>
              <p:spPr>
                <a:xfrm>
                  <a:off x="7983317"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2"/>
              <p:cNvGrpSpPr>
                <a:grpSpLocks/>
              </p:cNvGrpSpPr>
              <p:nvPr userDrawn="1"/>
            </p:nvGrpSpPr>
            <p:grpSpPr bwMode="auto">
              <a:xfrm rot="5400000">
                <a:off x="-254017" y="3098857"/>
                <a:ext cx="152400" cy="122115"/>
                <a:chOff x="7983415" y="6582508"/>
                <a:chExt cx="152400" cy="486507"/>
              </a:xfrm>
            </p:grpSpPr>
            <p:cxnSp>
              <p:nvCxnSpPr>
                <p:cNvPr id="68" name="Straight Connector 67"/>
                <p:cNvCxnSpPr/>
                <p:nvPr userDrawn="1"/>
              </p:nvCxnSpPr>
              <p:spPr>
                <a:xfrm>
                  <a:off x="8136323"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userDrawn="1"/>
              </p:nvCxnSpPr>
              <p:spPr>
                <a:xfrm>
                  <a:off x="7983942"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3"/>
              <p:cNvGrpSpPr>
                <a:grpSpLocks/>
              </p:cNvGrpSpPr>
              <p:nvPr userDrawn="1"/>
            </p:nvGrpSpPr>
            <p:grpSpPr bwMode="auto">
              <a:xfrm rot="5400000">
                <a:off x="-254017" y="2625215"/>
                <a:ext cx="152400" cy="122115"/>
                <a:chOff x="7983415" y="6582508"/>
                <a:chExt cx="152400" cy="486507"/>
              </a:xfrm>
            </p:grpSpPr>
            <p:cxnSp>
              <p:nvCxnSpPr>
                <p:cNvPr id="66" name="Straight Connector 65"/>
                <p:cNvCxnSpPr/>
                <p:nvPr userDrawn="1"/>
              </p:nvCxnSpPr>
              <p:spPr>
                <a:xfrm>
                  <a:off x="8135360"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userDrawn="1"/>
              </p:nvCxnSpPr>
              <p:spPr>
                <a:xfrm>
                  <a:off x="7982979"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4"/>
              <p:cNvGrpSpPr>
                <a:grpSpLocks/>
              </p:cNvGrpSpPr>
              <p:nvPr userDrawn="1"/>
            </p:nvGrpSpPr>
            <p:grpSpPr bwMode="auto">
              <a:xfrm rot="5400000">
                <a:off x="-254017" y="2151573"/>
                <a:ext cx="152400" cy="122115"/>
                <a:chOff x="7983415" y="6582508"/>
                <a:chExt cx="152400" cy="486507"/>
              </a:xfrm>
            </p:grpSpPr>
            <p:cxnSp>
              <p:nvCxnSpPr>
                <p:cNvPr id="64" name="Straight Connector 63"/>
                <p:cNvCxnSpPr/>
                <p:nvPr userDrawn="1"/>
              </p:nvCxnSpPr>
              <p:spPr>
                <a:xfrm>
                  <a:off x="8135985"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userDrawn="1"/>
              </p:nvCxnSpPr>
              <p:spPr>
                <a:xfrm>
                  <a:off x="7983604"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5"/>
              <p:cNvGrpSpPr>
                <a:grpSpLocks/>
              </p:cNvGrpSpPr>
              <p:nvPr userDrawn="1"/>
            </p:nvGrpSpPr>
            <p:grpSpPr bwMode="auto">
              <a:xfrm rot="5400000">
                <a:off x="-254017" y="1677931"/>
                <a:ext cx="152400" cy="122115"/>
                <a:chOff x="7983415" y="6582508"/>
                <a:chExt cx="152400" cy="486507"/>
              </a:xfrm>
            </p:grpSpPr>
            <p:cxnSp>
              <p:nvCxnSpPr>
                <p:cNvPr id="62" name="Straight Connector 61"/>
                <p:cNvCxnSpPr/>
                <p:nvPr userDrawn="1"/>
              </p:nvCxnSpPr>
              <p:spPr>
                <a:xfrm>
                  <a:off x="8135023"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userDrawn="1"/>
              </p:nvCxnSpPr>
              <p:spPr>
                <a:xfrm>
                  <a:off x="7982642"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6"/>
              <p:cNvGrpSpPr>
                <a:grpSpLocks/>
              </p:cNvGrpSpPr>
              <p:nvPr userDrawn="1"/>
            </p:nvGrpSpPr>
            <p:grpSpPr bwMode="auto">
              <a:xfrm rot="5400000">
                <a:off x="-254017" y="997340"/>
                <a:ext cx="152400" cy="122115"/>
                <a:chOff x="7983415" y="6582508"/>
                <a:chExt cx="152400" cy="486507"/>
              </a:xfrm>
            </p:grpSpPr>
            <p:cxnSp>
              <p:nvCxnSpPr>
                <p:cNvPr id="60" name="Straight Connector 59"/>
                <p:cNvCxnSpPr/>
                <p:nvPr userDrawn="1"/>
              </p:nvCxnSpPr>
              <p:spPr>
                <a:xfrm>
                  <a:off x="8136247"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userDrawn="1"/>
              </p:nvCxnSpPr>
              <p:spPr>
                <a:xfrm>
                  <a:off x="7983866"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59" name="Straight Connector 58"/>
              <p:cNvCxnSpPr/>
              <p:nvPr userDrawn="1"/>
            </p:nvCxnSpPr>
            <p:spPr>
              <a:xfrm rot="5400000">
                <a:off x="-177883" y="6337412"/>
                <a:ext cx="0" cy="12224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9"/>
            <p:cNvGrpSpPr>
              <a:grpSpLocks/>
            </p:cNvGrpSpPr>
            <p:nvPr userDrawn="1"/>
          </p:nvGrpSpPr>
          <p:grpSpPr bwMode="auto">
            <a:xfrm>
              <a:off x="457731" y="-141165"/>
              <a:ext cx="8226688" cy="122115"/>
              <a:chOff x="457731" y="6582508"/>
              <a:chExt cx="8226688" cy="486507"/>
            </a:xfrm>
          </p:grpSpPr>
          <p:cxnSp>
            <p:nvCxnSpPr>
              <p:cNvPr id="12" name="Straight Connector 11"/>
              <p:cNvCxnSpPr/>
              <p:nvPr userDrawn="1"/>
            </p:nvCxnSpPr>
            <p:spPr>
              <a:xfrm>
                <a:off x="458318"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8683719"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4" name="Group 12"/>
              <p:cNvGrpSpPr>
                <a:grpSpLocks/>
              </p:cNvGrpSpPr>
              <p:nvPr userDrawn="1"/>
            </p:nvGrpSpPr>
            <p:grpSpPr bwMode="auto">
              <a:xfrm>
                <a:off x="7986158" y="6582508"/>
                <a:ext cx="152400" cy="486507"/>
                <a:chOff x="7983415" y="6582508"/>
                <a:chExt cx="152400" cy="486507"/>
              </a:xfrm>
            </p:grpSpPr>
            <p:cxnSp>
              <p:nvCxnSpPr>
                <p:cNvPr id="45" name="Straight Connector 44"/>
                <p:cNvCxnSpPr/>
                <p:nvPr userDrawn="1"/>
              </p:nvCxnSpPr>
              <p:spPr>
                <a:xfrm>
                  <a:off x="8118962"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7966552"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3"/>
              <p:cNvGrpSpPr>
                <a:grpSpLocks/>
              </p:cNvGrpSpPr>
              <p:nvPr userDrawn="1"/>
            </p:nvGrpSpPr>
            <p:grpSpPr bwMode="auto">
              <a:xfrm>
                <a:off x="7287901" y="6582508"/>
                <a:ext cx="152400" cy="486507"/>
                <a:chOff x="7983415" y="6582508"/>
                <a:chExt cx="152400" cy="486507"/>
              </a:xfrm>
            </p:grpSpPr>
            <p:cxnSp>
              <p:nvCxnSpPr>
                <p:cNvPr id="43" name="Straight Connector 42"/>
                <p:cNvCxnSpPr/>
                <p:nvPr userDrawn="1"/>
              </p:nvCxnSpPr>
              <p:spPr>
                <a:xfrm>
                  <a:off x="8118671"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7983725"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4"/>
              <p:cNvGrpSpPr>
                <a:grpSpLocks/>
              </p:cNvGrpSpPr>
              <p:nvPr userDrawn="1"/>
            </p:nvGrpSpPr>
            <p:grpSpPr bwMode="auto">
              <a:xfrm>
                <a:off x="6589644" y="6582508"/>
                <a:ext cx="152400" cy="486507"/>
                <a:chOff x="7983415" y="6582508"/>
                <a:chExt cx="152400" cy="486507"/>
              </a:xfrm>
            </p:grpSpPr>
            <p:cxnSp>
              <p:nvCxnSpPr>
                <p:cNvPr id="41" name="Straight Connector 40"/>
                <p:cNvCxnSpPr/>
                <p:nvPr userDrawn="1"/>
              </p:nvCxnSpPr>
              <p:spPr>
                <a:xfrm>
                  <a:off x="8135844"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a:off x="7983434"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5"/>
              <p:cNvGrpSpPr>
                <a:grpSpLocks/>
              </p:cNvGrpSpPr>
              <p:nvPr userDrawn="1"/>
            </p:nvGrpSpPr>
            <p:grpSpPr bwMode="auto">
              <a:xfrm>
                <a:off x="5891387" y="6582508"/>
                <a:ext cx="152400" cy="486507"/>
                <a:chOff x="7983415" y="6582508"/>
                <a:chExt cx="152400" cy="486507"/>
              </a:xfrm>
            </p:grpSpPr>
            <p:cxnSp>
              <p:nvCxnSpPr>
                <p:cNvPr id="39" name="Straight Connector 38"/>
                <p:cNvCxnSpPr/>
                <p:nvPr userDrawn="1"/>
              </p:nvCxnSpPr>
              <p:spPr>
                <a:xfrm>
                  <a:off x="8135554"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7983144"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6"/>
              <p:cNvGrpSpPr>
                <a:grpSpLocks/>
              </p:cNvGrpSpPr>
              <p:nvPr userDrawn="1"/>
            </p:nvGrpSpPr>
            <p:grpSpPr bwMode="auto">
              <a:xfrm>
                <a:off x="5193130" y="6582508"/>
                <a:ext cx="152400" cy="486507"/>
                <a:chOff x="7983415" y="6582508"/>
                <a:chExt cx="152400" cy="486507"/>
              </a:xfrm>
            </p:grpSpPr>
            <p:cxnSp>
              <p:nvCxnSpPr>
                <p:cNvPr id="37" name="Straight Connector 36"/>
                <p:cNvCxnSpPr/>
                <p:nvPr userDrawn="1"/>
              </p:nvCxnSpPr>
              <p:spPr>
                <a:xfrm>
                  <a:off x="8135263"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7982853"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7"/>
              <p:cNvGrpSpPr>
                <a:grpSpLocks/>
              </p:cNvGrpSpPr>
              <p:nvPr userDrawn="1"/>
            </p:nvGrpSpPr>
            <p:grpSpPr bwMode="auto">
              <a:xfrm>
                <a:off x="4494873" y="6582508"/>
                <a:ext cx="152400" cy="486507"/>
                <a:chOff x="7983415" y="6582508"/>
                <a:chExt cx="152400" cy="486507"/>
              </a:xfrm>
            </p:grpSpPr>
            <p:cxnSp>
              <p:nvCxnSpPr>
                <p:cNvPr id="35" name="Straight Connector 34"/>
                <p:cNvCxnSpPr/>
                <p:nvPr userDrawn="1"/>
              </p:nvCxnSpPr>
              <p:spPr>
                <a:xfrm>
                  <a:off x="8130209"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7984149"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8"/>
              <p:cNvGrpSpPr>
                <a:grpSpLocks/>
              </p:cNvGrpSpPr>
              <p:nvPr userDrawn="1"/>
            </p:nvGrpSpPr>
            <p:grpSpPr bwMode="auto">
              <a:xfrm>
                <a:off x="3796616" y="6582508"/>
                <a:ext cx="152400" cy="486507"/>
                <a:chOff x="7983415" y="6582508"/>
                <a:chExt cx="152400" cy="486507"/>
              </a:xfrm>
            </p:grpSpPr>
            <p:cxnSp>
              <p:nvCxnSpPr>
                <p:cNvPr id="33" name="Straight Connector 32"/>
                <p:cNvCxnSpPr/>
                <p:nvPr userDrawn="1"/>
              </p:nvCxnSpPr>
              <p:spPr>
                <a:xfrm>
                  <a:off x="8136268"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7983858"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19"/>
              <p:cNvGrpSpPr>
                <a:grpSpLocks/>
              </p:cNvGrpSpPr>
              <p:nvPr userDrawn="1"/>
            </p:nvGrpSpPr>
            <p:grpSpPr bwMode="auto">
              <a:xfrm>
                <a:off x="3098359" y="6582508"/>
                <a:ext cx="152400" cy="486507"/>
                <a:chOff x="7983415" y="6582508"/>
                <a:chExt cx="152400" cy="486507"/>
              </a:xfrm>
            </p:grpSpPr>
            <p:cxnSp>
              <p:nvCxnSpPr>
                <p:cNvPr id="31" name="Straight Connector 30"/>
                <p:cNvCxnSpPr/>
                <p:nvPr userDrawn="1"/>
              </p:nvCxnSpPr>
              <p:spPr>
                <a:xfrm>
                  <a:off x="8135977"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7983567"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0"/>
              <p:cNvGrpSpPr>
                <a:grpSpLocks/>
              </p:cNvGrpSpPr>
              <p:nvPr userDrawn="1"/>
            </p:nvGrpSpPr>
            <p:grpSpPr bwMode="auto">
              <a:xfrm>
                <a:off x="2400102" y="6582508"/>
                <a:ext cx="152400" cy="486507"/>
                <a:chOff x="7983415" y="6582508"/>
                <a:chExt cx="152400" cy="486507"/>
              </a:xfrm>
            </p:grpSpPr>
            <p:cxnSp>
              <p:nvCxnSpPr>
                <p:cNvPr id="29" name="Straight Connector 28"/>
                <p:cNvCxnSpPr/>
                <p:nvPr userDrawn="1"/>
              </p:nvCxnSpPr>
              <p:spPr>
                <a:xfrm>
                  <a:off x="8135686"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7983276"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1"/>
              <p:cNvGrpSpPr>
                <a:grpSpLocks/>
              </p:cNvGrpSpPr>
              <p:nvPr userDrawn="1"/>
            </p:nvGrpSpPr>
            <p:grpSpPr bwMode="auto">
              <a:xfrm>
                <a:off x="1701845" y="6582508"/>
                <a:ext cx="152400" cy="486507"/>
                <a:chOff x="7983415" y="6582508"/>
                <a:chExt cx="152400" cy="486507"/>
              </a:xfrm>
            </p:grpSpPr>
            <p:cxnSp>
              <p:nvCxnSpPr>
                <p:cNvPr id="27" name="Straight Connector 26"/>
                <p:cNvCxnSpPr/>
                <p:nvPr userDrawn="1"/>
              </p:nvCxnSpPr>
              <p:spPr>
                <a:xfrm>
                  <a:off x="8135395"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8000449"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2"/>
              <p:cNvGrpSpPr>
                <a:grpSpLocks/>
              </p:cNvGrpSpPr>
              <p:nvPr userDrawn="1"/>
            </p:nvGrpSpPr>
            <p:grpSpPr bwMode="auto">
              <a:xfrm>
                <a:off x="1003588" y="6582508"/>
                <a:ext cx="152400" cy="486507"/>
                <a:chOff x="7983415" y="6582508"/>
                <a:chExt cx="152400" cy="486507"/>
              </a:xfrm>
            </p:grpSpPr>
            <p:cxnSp>
              <p:nvCxnSpPr>
                <p:cNvPr id="25" name="Straight Connector 24"/>
                <p:cNvCxnSpPr/>
                <p:nvPr userDrawn="1"/>
              </p:nvCxnSpPr>
              <p:spPr>
                <a:xfrm>
                  <a:off x="8152568"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8000158"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732371" y="2179321"/>
            <a:ext cx="4225005" cy="5499733"/>
          </a:xfrm>
        </p:spPr>
        <p:txBody>
          <a:bodyPr>
            <a:noAutofit/>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2" name="Text Placeholder 2"/>
          <p:cNvSpPr>
            <a:spLocks noGrp="1"/>
          </p:cNvSpPr>
          <p:nvPr>
            <p:ph type="body" idx="10"/>
          </p:nvPr>
        </p:nvSpPr>
        <p:spPr>
          <a:xfrm>
            <a:off x="735328" y="1361518"/>
            <a:ext cx="13163552" cy="643823"/>
          </a:xfrm>
        </p:spPr>
        <p:txBody>
          <a:bodyPr>
            <a:noAutofit/>
          </a:bodyPr>
          <a:lstStyle>
            <a:lvl1pPr marL="0" indent="0">
              <a:buNone/>
              <a:defRPr sz="2100" b="0">
                <a:latin typeface="Calibri" panose="020F0502020204030204" pitchFamily="34" charset="0"/>
              </a:defRPr>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dirty="0"/>
              <a:t>Click to edit Master text styles</a:t>
            </a:r>
          </a:p>
        </p:txBody>
      </p:sp>
      <p:sp>
        <p:nvSpPr>
          <p:cNvPr id="151" name="Content Placeholder 2"/>
          <p:cNvSpPr>
            <a:spLocks noGrp="1"/>
          </p:cNvSpPr>
          <p:nvPr>
            <p:ph idx="11"/>
          </p:nvPr>
        </p:nvSpPr>
        <p:spPr>
          <a:xfrm>
            <a:off x="5210669" y="2179321"/>
            <a:ext cx="8688211" cy="5499733"/>
          </a:xfrm>
        </p:spPr>
        <p:txBody>
          <a:bodyPr>
            <a:noAutofit/>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3" name="Text Placeholder 6"/>
          <p:cNvSpPr>
            <a:spLocks noGrp="1"/>
          </p:cNvSpPr>
          <p:nvPr>
            <p:ph type="body" sz="quarter" idx="14"/>
          </p:nvPr>
        </p:nvSpPr>
        <p:spPr>
          <a:xfrm>
            <a:off x="734061" y="7679054"/>
            <a:ext cx="8701613" cy="550546"/>
          </a:xfrm>
        </p:spPr>
        <p:txBody>
          <a:bodyPr rtlCol="0" anchor="ctr">
            <a:noAutofit/>
          </a:bodyPr>
          <a:lstStyle>
            <a:lvl1pPr>
              <a:defRPr lang="en-US" sz="1100" i="0" kern="1200" dirty="0" smtClean="0">
                <a:solidFill>
                  <a:schemeClr val="bg2"/>
                </a:solidFill>
                <a:latin typeface="Calibri" panose="020F0502020204030204" pitchFamily="34" charset="0"/>
                <a:ea typeface="+mn-ea"/>
                <a:cs typeface="+mn-cs"/>
              </a:defRPr>
            </a:lvl1pPr>
          </a:lstStyle>
          <a:p>
            <a:pPr lvl="0"/>
            <a:r>
              <a:rPr lang="en-US" dirty="0"/>
              <a:t>Click to edit Master text styles</a:t>
            </a:r>
          </a:p>
        </p:txBody>
      </p:sp>
    </p:spTree>
    <p:extLst>
      <p:ext uri="{BB962C8B-B14F-4D97-AF65-F5344CB8AC3E}">
        <p14:creationId xmlns:p14="http://schemas.microsoft.com/office/powerpoint/2010/main" val="422387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1">
    <p:spTree>
      <p:nvGrpSpPr>
        <p:cNvPr id="1" name=""/>
        <p:cNvGrpSpPr/>
        <p:nvPr/>
      </p:nvGrpSpPr>
      <p:grpSpPr>
        <a:xfrm>
          <a:off x="0" y="0"/>
          <a:ext cx="0" cy="0"/>
          <a:chOff x="0" y="0"/>
          <a:chExt cx="0" cy="0"/>
        </a:xfrm>
      </p:grpSpPr>
      <p:grpSp>
        <p:nvGrpSpPr>
          <p:cNvPr id="7" name="Group 5"/>
          <p:cNvGrpSpPr>
            <a:grpSpLocks/>
          </p:cNvGrpSpPr>
          <p:nvPr userDrawn="1"/>
        </p:nvGrpSpPr>
        <p:grpSpPr bwMode="auto">
          <a:xfrm>
            <a:off x="-241301" y="-169545"/>
            <a:ext cx="15102842" cy="8564881"/>
            <a:chOff x="-151325" y="-141165"/>
            <a:chExt cx="9439923" cy="7136527"/>
          </a:xfrm>
        </p:grpSpPr>
        <p:grpSp>
          <p:nvGrpSpPr>
            <p:cNvPr id="8" name="Group 6"/>
            <p:cNvGrpSpPr>
              <a:grpSpLocks/>
            </p:cNvGrpSpPr>
            <p:nvPr userDrawn="1"/>
          </p:nvGrpSpPr>
          <p:grpSpPr bwMode="auto">
            <a:xfrm>
              <a:off x="457731" y="6873247"/>
              <a:ext cx="8226688" cy="122115"/>
              <a:chOff x="457731" y="6582508"/>
              <a:chExt cx="8226688" cy="486507"/>
            </a:xfrm>
          </p:grpSpPr>
          <p:cxnSp>
            <p:nvCxnSpPr>
              <p:cNvPr id="117" name="Straight Connector 116"/>
              <p:cNvCxnSpPr/>
              <p:nvPr userDrawn="1"/>
            </p:nvCxnSpPr>
            <p:spPr>
              <a:xfrm>
                <a:off x="458318"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userDrawn="1"/>
            </p:nvCxnSpPr>
            <p:spPr>
              <a:xfrm>
                <a:off x="8683719"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19" name="Group 117"/>
              <p:cNvGrpSpPr>
                <a:grpSpLocks/>
              </p:cNvGrpSpPr>
              <p:nvPr userDrawn="1"/>
            </p:nvGrpSpPr>
            <p:grpSpPr bwMode="auto">
              <a:xfrm>
                <a:off x="7986158" y="6582508"/>
                <a:ext cx="152400" cy="486507"/>
                <a:chOff x="7983415" y="6582508"/>
                <a:chExt cx="152400" cy="486507"/>
              </a:xfrm>
            </p:grpSpPr>
            <p:cxnSp>
              <p:nvCxnSpPr>
                <p:cNvPr id="150" name="Straight Connector 149"/>
                <p:cNvCxnSpPr/>
                <p:nvPr userDrawn="1"/>
              </p:nvCxnSpPr>
              <p:spPr>
                <a:xfrm>
                  <a:off x="8118962"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userDrawn="1"/>
              </p:nvCxnSpPr>
              <p:spPr>
                <a:xfrm>
                  <a:off x="7966552"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0" name="Group 118"/>
              <p:cNvGrpSpPr>
                <a:grpSpLocks/>
              </p:cNvGrpSpPr>
              <p:nvPr userDrawn="1"/>
            </p:nvGrpSpPr>
            <p:grpSpPr bwMode="auto">
              <a:xfrm>
                <a:off x="7287901" y="6582508"/>
                <a:ext cx="152400" cy="486507"/>
                <a:chOff x="7983415" y="6582508"/>
                <a:chExt cx="152400" cy="486507"/>
              </a:xfrm>
            </p:grpSpPr>
            <p:cxnSp>
              <p:nvCxnSpPr>
                <p:cNvPr id="148" name="Straight Connector 147"/>
                <p:cNvCxnSpPr/>
                <p:nvPr userDrawn="1"/>
              </p:nvCxnSpPr>
              <p:spPr>
                <a:xfrm>
                  <a:off x="8118671"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userDrawn="1"/>
              </p:nvCxnSpPr>
              <p:spPr>
                <a:xfrm>
                  <a:off x="7983725"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1" name="Group 119"/>
              <p:cNvGrpSpPr>
                <a:grpSpLocks/>
              </p:cNvGrpSpPr>
              <p:nvPr userDrawn="1"/>
            </p:nvGrpSpPr>
            <p:grpSpPr bwMode="auto">
              <a:xfrm>
                <a:off x="6589644" y="6582508"/>
                <a:ext cx="152400" cy="486507"/>
                <a:chOff x="7983415" y="6582508"/>
                <a:chExt cx="152400" cy="486507"/>
              </a:xfrm>
            </p:grpSpPr>
            <p:cxnSp>
              <p:nvCxnSpPr>
                <p:cNvPr id="146" name="Straight Connector 145"/>
                <p:cNvCxnSpPr/>
                <p:nvPr userDrawn="1"/>
              </p:nvCxnSpPr>
              <p:spPr>
                <a:xfrm>
                  <a:off x="8135844"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userDrawn="1"/>
              </p:nvCxnSpPr>
              <p:spPr>
                <a:xfrm>
                  <a:off x="7983434"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2" name="Group 120"/>
              <p:cNvGrpSpPr>
                <a:grpSpLocks/>
              </p:cNvGrpSpPr>
              <p:nvPr userDrawn="1"/>
            </p:nvGrpSpPr>
            <p:grpSpPr bwMode="auto">
              <a:xfrm>
                <a:off x="5891387" y="6582508"/>
                <a:ext cx="152400" cy="486507"/>
                <a:chOff x="7983415" y="6582508"/>
                <a:chExt cx="152400" cy="486507"/>
              </a:xfrm>
            </p:grpSpPr>
            <p:cxnSp>
              <p:nvCxnSpPr>
                <p:cNvPr id="144" name="Straight Connector 143"/>
                <p:cNvCxnSpPr/>
                <p:nvPr userDrawn="1"/>
              </p:nvCxnSpPr>
              <p:spPr>
                <a:xfrm>
                  <a:off x="8135554"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userDrawn="1"/>
              </p:nvCxnSpPr>
              <p:spPr>
                <a:xfrm>
                  <a:off x="7983144"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3" name="Group 121"/>
              <p:cNvGrpSpPr>
                <a:grpSpLocks/>
              </p:cNvGrpSpPr>
              <p:nvPr userDrawn="1"/>
            </p:nvGrpSpPr>
            <p:grpSpPr bwMode="auto">
              <a:xfrm>
                <a:off x="5193130" y="6582508"/>
                <a:ext cx="152400" cy="486507"/>
                <a:chOff x="7983415" y="6582508"/>
                <a:chExt cx="152400" cy="486507"/>
              </a:xfrm>
            </p:grpSpPr>
            <p:cxnSp>
              <p:nvCxnSpPr>
                <p:cNvPr id="142" name="Straight Connector 141"/>
                <p:cNvCxnSpPr/>
                <p:nvPr userDrawn="1"/>
              </p:nvCxnSpPr>
              <p:spPr>
                <a:xfrm>
                  <a:off x="8135263"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userDrawn="1"/>
              </p:nvCxnSpPr>
              <p:spPr>
                <a:xfrm>
                  <a:off x="7982853"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2"/>
              <p:cNvGrpSpPr>
                <a:grpSpLocks/>
              </p:cNvGrpSpPr>
              <p:nvPr userDrawn="1"/>
            </p:nvGrpSpPr>
            <p:grpSpPr bwMode="auto">
              <a:xfrm>
                <a:off x="4494873" y="6582508"/>
                <a:ext cx="152400" cy="486507"/>
                <a:chOff x="7983415" y="6582508"/>
                <a:chExt cx="152400" cy="486507"/>
              </a:xfrm>
            </p:grpSpPr>
            <p:cxnSp>
              <p:nvCxnSpPr>
                <p:cNvPr id="140" name="Straight Connector 139"/>
                <p:cNvCxnSpPr/>
                <p:nvPr userDrawn="1"/>
              </p:nvCxnSpPr>
              <p:spPr>
                <a:xfrm>
                  <a:off x="8130209"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userDrawn="1"/>
              </p:nvCxnSpPr>
              <p:spPr>
                <a:xfrm>
                  <a:off x="7984149"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3"/>
              <p:cNvGrpSpPr>
                <a:grpSpLocks/>
              </p:cNvGrpSpPr>
              <p:nvPr userDrawn="1"/>
            </p:nvGrpSpPr>
            <p:grpSpPr bwMode="auto">
              <a:xfrm>
                <a:off x="3796616" y="6582508"/>
                <a:ext cx="152400" cy="486507"/>
                <a:chOff x="7983415" y="6582508"/>
                <a:chExt cx="152400" cy="486507"/>
              </a:xfrm>
            </p:grpSpPr>
            <p:cxnSp>
              <p:nvCxnSpPr>
                <p:cNvPr id="138" name="Straight Connector 137"/>
                <p:cNvCxnSpPr/>
                <p:nvPr userDrawn="1"/>
              </p:nvCxnSpPr>
              <p:spPr>
                <a:xfrm>
                  <a:off x="8136268"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userDrawn="1"/>
              </p:nvCxnSpPr>
              <p:spPr>
                <a:xfrm>
                  <a:off x="7983858"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4"/>
              <p:cNvGrpSpPr>
                <a:grpSpLocks/>
              </p:cNvGrpSpPr>
              <p:nvPr userDrawn="1"/>
            </p:nvGrpSpPr>
            <p:grpSpPr bwMode="auto">
              <a:xfrm>
                <a:off x="3098359" y="6582508"/>
                <a:ext cx="152400" cy="486507"/>
                <a:chOff x="7983415" y="6582508"/>
                <a:chExt cx="152400" cy="486507"/>
              </a:xfrm>
            </p:grpSpPr>
            <p:cxnSp>
              <p:nvCxnSpPr>
                <p:cNvPr id="136" name="Straight Connector 135"/>
                <p:cNvCxnSpPr/>
                <p:nvPr userDrawn="1"/>
              </p:nvCxnSpPr>
              <p:spPr>
                <a:xfrm>
                  <a:off x="8135977"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userDrawn="1"/>
              </p:nvCxnSpPr>
              <p:spPr>
                <a:xfrm>
                  <a:off x="7983567"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5"/>
              <p:cNvGrpSpPr>
                <a:grpSpLocks/>
              </p:cNvGrpSpPr>
              <p:nvPr userDrawn="1"/>
            </p:nvGrpSpPr>
            <p:grpSpPr bwMode="auto">
              <a:xfrm>
                <a:off x="2400102" y="6582508"/>
                <a:ext cx="152400" cy="486507"/>
                <a:chOff x="7983415" y="6582508"/>
                <a:chExt cx="152400" cy="486507"/>
              </a:xfrm>
            </p:grpSpPr>
            <p:cxnSp>
              <p:nvCxnSpPr>
                <p:cNvPr id="134" name="Straight Connector 133"/>
                <p:cNvCxnSpPr/>
                <p:nvPr userDrawn="1"/>
              </p:nvCxnSpPr>
              <p:spPr>
                <a:xfrm>
                  <a:off x="8135686"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userDrawn="1"/>
              </p:nvCxnSpPr>
              <p:spPr>
                <a:xfrm>
                  <a:off x="7983276"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6"/>
              <p:cNvGrpSpPr>
                <a:grpSpLocks/>
              </p:cNvGrpSpPr>
              <p:nvPr userDrawn="1"/>
            </p:nvGrpSpPr>
            <p:grpSpPr bwMode="auto">
              <a:xfrm>
                <a:off x="1701845" y="6582508"/>
                <a:ext cx="152400" cy="486507"/>
                <a:chOff x="7983415" y="6582508"/>
                <a:chExt cx="152400" cy="486507"/>
              </a:xfrm>
            </p:grpSpPr>
            <p:cxnSp>
              <p:nvCxnSpPr>
                <p:cNvPr id="132" name="Straight Connector 131"/>
                <p:cNvCxnSpPr/>
                <p:nvPr userDrawn="1"/>
              </p:nvCxnSpPr>
              <p:spPr>
                <a:xfrm>
                  <a:off x="8135395"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userDrawn="1"/>
              </p:nvCxnSpPr>
              <p:spPr>
                <a:xfrm>
                  <a:off x="8000449"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7"/>
              <p:cNvGrpSpPr>
                <a:grpSpLocks/>
              </p:cNvGrpSpPr>
              <p:nvPr userDrawn="1"/>
            </p:nvGrpSpPr>
            <p:grpSpPr bwMode="auto">
              <a:xfrm>
                <a:off x="1003588" y="6582508"/>
                <a:ext cx="152400" cy="486507"/>
                <a:chOff x="7983415" y="6582508"/>
                <a:chExt cx="152400" cy="486507"/>
              </a:xfrm>
            </p:grpSpPr>
            <p:cxnSp>
              <p:nvCxnSpPr>
                <p:cNvPr id="130" name="Straight Connector 129"/>
                <p:cNvCxnSpPr/>
                <p:nvPr userDrawn="1"/>
              </p:nvCxnSpPr>
              <p:spPr>
                <a:xfrm>
                  <a:off x="8152568"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userDrawn="1"/>
              </p:nvCxnSpPr>
              <p:spPr>
                <a:xfrm>
                  <a:off x="8000158"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9" name="Group 7"/>
            <p:cNvGrpSpPr>
              <a:grpSpLocks/>
            </p:cNvGrpSpPr>
            <p:nvPr userDrawn="1"/>
          </p:nvGrpSpPr>
          <p:grpSpPr bwMode="auto">
            <a:xfrm>
              <a:off x="-151325" y="454007"/>
              <a:ext cx="122115" cy="5945205"/>
              <a:chOff x="-238875" y="454007"/>
              <a:chExt cx="122115" cy="5945205"/>
            </a:xfrm>
          </p:grpSpPr>
          <p:cxnSp>
            <p:nvCxnSpPr>
              <p:cNvPr id="82" name="Straight Connector 81"/>
              <p:cNvCxnSpPr/>
              <p:nvPr userDrawn="1"/>
            </p:nvCxnSpPr>
            <p:spPr>
              <a:xfrm rot="5400000">
                <a:off x="-177752" y="392952"/>
                <a:ext cx="0" cy="12224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3" name="Group 81"/>
              <p:cNvGrpSpPr>
                <a:grpSpLocks/>
              </p:cNvGrpSpPr>
              <p:nvPr userDrawn="1"/>
            </p:nvGrpSpPr>
            <p:grpSpPr bwMode="auto">
              <a:xfrm rot="5400000">
                <a:off x="-254017" y="5940709"/>
                <a:ext cx="152400" cy="122115"/>
                <a:chOff x="7983415" y="6582508"/>
                <a:chExt cx="152400" cy="486507"/>
              </a:xfrm>
            </p:grpSpPr>
            <p:cxnSp>
              <p:nvCxnSpPr>
                <p:cNvPr id="115" name="Straight Connector 114"/>
                <p:cNvCxnSpPr/>
                <p:nvPr userDrawn="1"/>
              </p:nvCxnSpPr>
              <p:spPr>
                <a:xfrm>
                  <a:off x="8118287"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userDrawn="1"/>
              </p:nvCxnSpPr>
              <p:spPr>
                <a:xfrm>
                  <a:off x="7965906"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4" name="Group 82"/>
              <p:cNvGrpSpPr>
                <a:grpSpLocks/>
              </p:cNvGrpSpPr>
              <p:nvPr userDrawn="1"/>
            </p:nvGrpSpPr>
            <p:grpSpPr bwMode="auto">
              <a:xfrm rot="5400000">
                <a:off x="-254017" y="5467067"/>
                <a:ext cx="152400" cy="122115"/>
                <a:chOff x="7983415" y="6582508"/>
                <a:chExt cx="152400" cy="486507"/>
              </a:xfrm>
            </p:grpSpPr>
            <p:cxnSp>
              <p:nvCxnSpPr>
                <p:cNvPr id="113" name="Straight Connector 112"/>
                <p:cNvCxnSpPr/>
                <p:nvPr userDrawn="1"/>
              </p:nvCxnSpPr>
              <p:spPr>
                <a:xfrm>
                  <a:off x="8101452"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userDrawn="1"/>
              </p:nvCxnSpPr>
              <p:spPr>
                <a:xfrm>
                  <a:off x="7949071"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5" name="Group 83"/>
              <p:cNvGrpSpPr>
                <a:grpSpLocks/>
              </p:cNvGrpSpPr>
              <p:nvPr userDrawn="1"/>
            </p:nvGrpSpPr>
            <p:grpSpPr bwMode="auto">
              <a:xfrm rot="5400000">
                <a:off x="-254017" y="4993425"/>
                <a:ext cx="152400" cy="122115"/>
                <a:chOff x="7983415" y="6582508"/>
                <a:chExt cx="152400" cy="486507"/>
              </a:xfrm>
            </p:grpSpPr>
            <p:cxnSp>
              <p:nvCxnSpPr>
                <p:cNvPr id="111" name="Straight Connector 110"/>
                <p:cNvCxnSpPr/>
                <p:nvPr userDrawn="1"/>
              </p:nvCxnSpPr>
              <p:spPr>
                <a:xfrm>
                  <a:off x="8117950"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userDrawn="1"/>
              </p:nvCxnSpPr>
              <p:spPr>
                <a:xfrm>
                  <a:off x="7965569"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6" name="Group 84"/>
              <p:cNvGrpSpPr>
                <a:grpSpLocks/>
              </p:cNvGrpSpPr>
              <p:nvPr userDrawn="1"/>
            </p:nvGrpSpPr>
            <p:grpSpPr bwMode="auto">
              <a:xfrm rot="5400000">
                <a:off x="-254017" y="4519783"/>
                <a:ext cx="152400" cy="122115"/>
                <a:chOff x="7983415" y="6582508"/>
                <a:chExt cx="152400" cy="486507"/>
              </a:xfrm>
            </p:grpSpPr>
            <p:cxnSp>
              <p:nvCxnSpPr>
                <p:cNvPr id="109" name="Straight Connector 108"/>
                <p:cNvCxnSpPr/>
                <p:nvPr userDrawn="1"/>
              </p:nvCxnSpPr>
              <p:spPr>
                <a:xfrm>
                  <a:off x="8118575"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userDrawn="1"/>
              </p:nvCxnSpPr>
              <p:spPr>
                <a:xfrm>
                  <a:off x="7966194"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7" name="Group 85"/>
              <p:cNvGrpSpPr>
                <a:grpSpLocks/>
              </p:cNvGrpSpPr>
              <p:nvPr userDrawn="1"/>
            </p:nvGrpSpPr>
            <p:grpSpPr bwMode="auto">
              <a:xfrm rot="5400000">
                <a:off x="-254017" y="4046141"/>
                <a:ext cx="152400" cy="122115"/>
                <a:chOff x="7983415" y="6582508"/>
                <a:chExt cx="152400" cy="486507"/>
              </a:xfrm>
            </p:grpSpPr>
            <p:cxnSp>
              <p:nvCxnSpPr>
                <p:cNvPr id="107" name="Straight Connector 106"/>
                <p:cNvCxnSpPr/>
                <p:nvPr userDrawn="1"/>
              </p:nvCxnSpPr>
              <p:spPr>
                <a:xfrm>
                  <a:off x="8117612"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userDrawn="1"/>
              </p:nvCxnSpPr>
              <p:spPr>
                <a:xfrm>
                  <a:off x="7965231"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6"/>
              <p:cNvGrpSpPr>
                <a:grpSpLocks/>
              </p:cNvGrpSpPr>
              <p:nvPr userDrawn="1"/>
            </p:nvGrpSpPr>
            <p:grpSpPr bwMode="auto">
              <a:xfrm rot="5400000">
                <a:off x="-254017" y="3572499"/>
                <a:ext cx="152400" cy="122115"/>
                <a:chOff x="7983415" y="6582508"/>
                <a:chExt cx="152400" cy="486507"/>
              </a:xfrm>
            </p:grpSpPr>
            <p:cxnSp>
              <p:nvCxnSpPr>
                <p:cNvPr id="105" name="Straight Connector 104"/>
                <p:cNvCxnSpPr/>
                <p:nvPr userDrawn="1"/>
              </p:nvCxnSpPr>
              <p:spPr>
                <a:xfrm>
                  <a:off x="8118237"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userDrawn="1"/>
              </p:nvCxnSpPr>
              <p:spPr>
                <a:xfrm>
                  <a:off x="7965856"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7"/>
              <p:cNvGrpSpPr>
                <a:grpSpLocks/>
              </p:cNvGrpSpPr>
              <p:nvPr userDrawn="1"/>
            </p:nvGrpSpPr>
            <p:grpSpPr bwMode="auto">
              <a:xfrm rot="5400000">
                <a:off x="-254017" y="3098857"/>
                <a:ext cx="152400" cy="122115"/>
                <a:chOff x="7983415" y="6582508"/>
                <a:chExt cx="152400" cy="486507"/>
              </a:xfrm>
            </p:grpSpPr>
            <p:cxnSp>
              <p:nvCxnSpPr>
                <p:cNvPr id="103" name="Straight Connector 102"/>
                <p:cNvCxnSpPr/>
                <p:nvPr userDrawn="1"/>
              </p:nvCxnSpPr>
              <p:spPr>
                <a:xfrm>
                  <a:off x="8118862"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userDrawn="1"/>
              </p:nvCxnSpPr>
              <p:spPr>
                <a:xfrm>
                  <a:off x="7966481"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8"/>
              <p:cNvGrpSpPr>
                <a:grpSpLocks/>
              </p:cNvGrpSpPr>
              <p:nvPr userDrawn="1"/>
            </p:nvGrpSpPr>
            <p:grpSpPr bwMode="auto">
              <a:xfrm rot="5400000">
                <a:off x="-254017" y="2625215"/>
                <a:ext cx="152400" cy="122115"/>
                <a:chOff x="7983415" y="6582508"/>
                <a:chExt cx="152400" cy="486507"/>
              </a:xfrm>
            </p:grpSpPr>
            <p:cxnSp>
              <p:nvCxnSpPr>
                <p:cNvPr id="101" name="Straight Connector 100"/>
                <p:cNvCxnSpPr/>
                <p:nvPr userDrawn="1"/>
              </p:nvCxnSpPr>
              <p:spPr>
                <a:xfrm>
                  <a:off x="8117900"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userDrawn="1"/>
              </p:nvCxnSpPr>
              <p:spPr>
                <a:xfrm>
                  <a:off x="7965519"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89"/>
              <p:cNvGrpSpPr>
                <a:grpSpLocks/>
              </p:cNvGrpSpPr>
              <p:nvPr userDrawn="1"/>
            </p:nvGrpSpPr>
            <p:grpSpPr bwMode="auto">
              <a:xfrm rot="5400000">
                <a:off x="-254017" y="2151573"/>
                <a:ext cx="152400" cy="122115"/>
                <a:chOff x="7983415" y="6582508"/>
                <a:chExt cx="152400" cy="486507"/>
              </a:xfrm>
            </p:grpSpPr>
            <p:cxnSp>
              <p:nvCxnSpPr>
                <p:cNvPr id="99" name="Straight Connector 98"/>
                <p:cNvCxnSpPr/>
                <p:nvPr userDrawn="1"/>
              </p:nvCxnSpPr>
              <p:spPr>
                <a:xfrm>
                  <a:off x="8118525"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userDrawn="1"/>
              </p:nvCxnSpPr>
              <p:spPr>
                <a:xfrm>
                  <a:off x="7966144"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0"/>
              <p:cNvGrpSpPr>
                <a:grpSpLocks/>
              </p:cNvGrpSpPr>
              <p:nvPr userDrawn="1"/>
            </p:nvGrpSpPr>
            <p:grpSpPr bwMode="auto">
              <a:xfrm rot="5400000">
                <a:off x="-254017" y="1677931"/>
                <a:ext cx="152400" cy="122115"/>
                <a:chOff x="7983415" y="6582508"/>
                <a:chExt cx="152400" cy="486507"/>
              </a:xfrm>
            </p:grpSpPr>
            <p:cxnSp>
              <p:nvCxnSpPr>
                <p:cNvPr id="97" name="Straight Connector 96"/>
                <p:cNvCxnSpPr/>
                <p:nvPr userDrawn="1"/>
              </p:nvCxnSpPr>
              <p:spPr>
                <a:xfrm>
                  <a:off x="8117562"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userDrawn="1"/>
              </p:nvCxnSpPr>
              <p:spPr>
                <a:xfrm>
                  <a:off x="7965181"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1"/>
              <p:cNvGrpSpPr>
                <a:grpSpLocks/>
              </p:cNvGrpSpPr>
              <p:nvPr userDrawn="1"/>
            </p:nvGrpSpPr>
            <p:grpSpPr bwMode="auto">
              <a:xfrm rot="5400000">
                <a:off x="-254017" y="997340"/>
                <a:ext cx="152400" cy="122115"/>
                <a:chOff x="7983415" y="6582508"/>
                <a:chExt cx="152400" cy="486507"/>
              </a:xfrm>
            </p:grpSpPr>
            <p:cxnSp>
              <p:nvCxnSpPr>
                <p:cNvPr id="95" name="Straight Connector 94"/>
                <p:cNvCxnSpPr/>
                <p:nvPr userDrawn="1"/>
              </p:nvCxnSpPr>
              <p:spPr>
                <a:xfrm>
                  <a:off x="8118786"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userDrawn="1"/>
              </p:nvCxnSpPr>
              <p:spPr>
                <a:xfrm>
                  <a:off x="7966405"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4" name="Straight Connector 93"/>
              <p:cNvCxnSpPr/>
              <p:nvPr userDrawn="1"/>
            </p:nvCxnSpPr>
            <p:spPr>
              <a:xfrm rot="5400000">
                <a:off x="-177752" y="6337412"/>
                <a:ext cx="0" cy="12224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Group 8"/>
            <p:cNvGrpSpPr>
              <a:grpSpLocks/>
            </p:cNvGrpSpPr>
            <p:nvPr userDrawn="1"/>
          </p:nvGrpSpPr>
          <p:grpSpPr bwMode="auto">
            <a:xfrm>
              <a:off x="9166483" y="454007"/>
              <a:ext cx="122115" cy="5945205"/>
              <a:chOff x="-238875" y="454007"/>
              <a:chExt cx="122115" cy="5945205"/>
            </a:xfrm>
          </p:grpSpPr>
          <p:cxnSp>
            <p:nvCxnSpPr>
              <p:cNvPr id="47" name="Straight Connector 46"/>
              <p:cNvCxnSpPr/>
              <p:nvPr userDrawn="1"/>
            </p:nvCxnSpPr>
            <p:spPr>
              <a:xfrm rot="5400000">
                <a:off x="-177883" y="392952"/>
                <a:ext cx="0" cy="12224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8" name="Group 46"/>
              <p:cNvGrpSpPr>
                <a:grpSpLocks/>
              </p:cNvGrpSpPr>
              <p:nvPr userDrawn="1"/>
            </p:nvGrpSpPr>
            <p:grpSpPr bwMode="auto">
              <a:xfrm rot="5400000">
                <a:off x="-254017" y="5940709"/>
                <a:ext cx="152400" cy="122115"/>
                <a:chOff x="7983415" y="6582508"/>
                <a:chExt cx="152400" cy="486507"/>
              </a:xfrm>
            </p:grpSpPr>
            <p:cxnSp>
              <p:nvCxnSpPr>
                <p:cNvPr id="80" name="Straight Connector 79"/>
                <p:cNvCxnSpPr/>
                <p:nvPr userDrawn="1"/>
              </p:nvCxnSpPr>
              <p:spPr>
                <a:xfrm>
                  <a:off x="8135748"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a:xfrm>
                  <a:off x="7983367"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7"/>
              <p:cNvGrpSpPr>
                <a:grpSpLocks/>
              </p:cNvGrpSpPr>
              <p:nvPr userDrawn="1"/>
            </p:nvGrpSpPr>
            <p:grpSpPr bwMode="auto">
              <a:xfrm rot="5400000">
                <a:off x="-254017" y="5467067"/>
                <a:ext cx="152400" cy="122115"/>
                <a:chOff x="7983415" y="6582508"/>
                <a:chExt cx="152400" cy="486507"/>
              </a:xfrm>
            </p:grpSpPr>
            <p:cxnSp>
              <p:nvCxnSpPr>
                <p:cNvPr id="78" name="Straight Connector 77"/>
                <p:cNvCxnSpPr/>
                <p:nvPr userDrawn="1"/>
              </p:nvCxnSpPr>
              <p:spPr>
                <a:xfrm>
                  <a:off x="8118912"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7966531"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8"/>
              <p:cNvGrpSpPr>
                <a:grpSpLocks/>
              </p:cNvGrpSpPr>
              <p:nvPr userDrawn="1"/>
            </p:nvGrpSpPr>
            <p:grpSpPr bwMode="auto">
              <a:xfrm rot="5400000">
                <a:off x="-254017" y="4993425"/>
                <a:ext cx="152400" cy="122115"/>
                <a:chOff x="7983415" y="6582508"/>
                <a:chExt cx="152400" cy="486507"/>
              </a:xfrm>
            </p:grpSpPr>
            <p:cxnSp>
              <p:nvCxnSpPr>
                <p:cNvPr id="76" name="Straight Connector 75"/>
                <p:cNvCxnSpPr/>
                <p:nvPr userDrawn="1"/>
              </p:nvCxnSpPr>
              <p:spPr>
                <a:xfrm>
                  <a:off x="8135410"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a:off x="7983029"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49"/>
              <p:cNvGrpSpPr>
                <a:grpSpLocks/>
              </p:cNvGrpSpPr>
              <p:nvPr userDrawn="1"/>
            </p:nvGrpSpPr>
            <p:grpSpPr bwMode="auto">
              <a:xfrm rot="5400000">
                <a:off x="-254017" y="4519783"/>
                <a:ext cx="152400" cy="122115"/>
                <a:chOff x="7983415" y="6582508"/>
                <a:chExt cx="152400" cy="486507"/>
              </a:xfrm>
            </p:grpSpPr>
            <p:cxnSp>
              <p:nvCxnSpPr>
                <p:cNvPr id="74" name="Straight Connector 73"/>
                <p:cNvCxnSpPr/>
                <p:nvPr userDrawn="1"/>
              </p:nvCxnSpPr>
              <p:spPr>
                <a:xfrm>
                  <a:off x="8136035"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userDrawn="1"/>
              </p:nvCxnSpPr>
              <p:spPr>
                <a:xfrm>
                  <a:off x="7983654"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0"/>
              <p:cNvGrpSpPr>
                <a:grpSpLocks/>
              </p:cNvGrpSpPr>
              <p:nvPr userDrawn="1"/>
            </p:nvGrpSpPr>
            <p:grpSpPr bwMode="auto">
              <a:xfrm rot="5400000">
                <a:off x="-254017" y="4046141"/>
                <a:ext cx="152400" cy="122115"/>
                <a:chOff x="7983415" y="6582508"/>
                <a:chExt cx="152400" cy="486507"/>
              </a:xfrm>
            </p:grpSpPr>
            <p:cxnSp>
              <p:nvCxnSpPr>
                <p:cNvPr id="72" name="Straight Connector 71"/>
                <p:cNvCxnSpPr/>
                <p:nvPr userDrawn="1"/>
              </p:nvCxnSpPr>
              <p:spPr>
                <a:xfrm>
                  <a:off x="8135073"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userDrawn="1"/>
              </p:nvCxnSpPr>
              <p:spPr>
                <a:xfrm>
                  <a:off x="7982692"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1"/>
              <p:cNvGrpSpPr>
                <a:grpSpLocks/>
              </p:cNvGrpSpPr>
              <p:nvPr userDrawn="1"/>
            </p:nvGrpSpPr>
            <p:grpSpPr bwMode="auto">
              <a:xfrm rot="5400000">
                <a:off x="-254017" y="3572499"/>
                <a:ext cx="152400" cy="122115"/>
                <a:chOff x="7983415" y="6582508"/>
                <a:chExt cx="152400" cy="486507"/>
              </a:xfrm>
            </p:grpSpPr>
            <p:cxnSp>
              <p:nvCxnSpPr>
                <p:cNvPr id="70" name="Straight Connector 69"/>
                <p:cNvCxnSpPr/>
                <p:nvPr userDrawn="1"/>
              </p:nvCxnSpPr>
              <p:spPr>
                <a:xfrm>
                  <a:off x="8135698"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userDrawn="1"/>
              </p:nvCxnSpPr>
              <p:spPr>
                <a:xfrm>
                  <a:off x="7983317"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2"/>
              <p:cNvGrpSpPr>
                <a:grpSpLocks/>
              </p:cNvGrpSpPr>
              <p:nvPr userDrawn="1"/>
            </p:nvGrpSpPr>
            <p:grpSpPr bwMode="auto">
              <a:xfrm rot="5400000">
                <a:off x="-254017" y="3098857"/>
                <a:ext cx="152400" cy="122115"/>
                <a:chOff x="7983415" y="6582508"/>
                <a:chExt cx="152400" cy="486507"/>
              </a:xfrm>
            </p:grpSpPr>
            <p:cxnSp>
              <p:nvCxnSpPr>
                <p:cNvPr id="68" name="Straight Connector 67"/>
                <p:cNvCxnSpPr/>
                <p:nvPr userDrawn="1"/>
              </p:nvCxnSpPr>
              <p:spPr>
                <a:xfrm>
                  <a:off x="8136323"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userDrawn="1"/>
              </p:nvCxnSpPr>
              <p:spPr>
                <a:xfrm>
                  <a:off x="7983942"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3"/>
              <p:cNvGrpSpPr>
                <a:grpSpLocks/>
              </p:cNvGrpSpPr>
              <p:nvPr userDrawn="1"/>
            </p:nvGrpSpPr>
            <p:grpSpPr bwMode="auto">
              <a:xfrm rot="5400000">
                <a:off x="-254017" y="2625215"/>
                <a:ext cx="152400" cy="122115"/>
                <a:chOff x="7983415" y="6582508"/>
                <a:chExt cx="152400" cy="486507"/>
              </a:xfrm>
            </p:grpSpPr>
            <p:cxnSp>
              <p:nvCxnSpPr>
                <p:cNvPr id="66" name="Straight Connector 65"/>
                <p:cNvCxnSpPr/>
                <p:nvPr userDrawn="1"/>
              </p:nvCxnSpPr>
              <p:spPr>
                <a:xfrm>
                  <a:off x="8135360"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userDrawn="1"/>
              </p:nvCxnSpPr>
              <p:spPr>
                <a:xfrm>
                  <a:off x="7982979"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4"/>
              <p:cNvGrpSpPr>
                <a:grpSpLocks/>
              </p:cNvGrpSpPr>
              <p:nvPr userDrawn="1"/>
            </p:nvGrpSpPr>
            <p:grpSpPr bwMode="auto">
              <a:xfrm rot="5400000">
                <a:off x="-254017" y="2151573"/>
                <a:ext cx="152400" cy="122115"/>
                <a:chOff x="7983415" y="6582508"/>
                <a:chExt cx="152400" cy="486507"/>
              </a:xfrm>
            </p:grpSpPr>
            <p:cxnSp>
              <p:nvCxnSpPr>
                <p:cNvPr id="64" name="Straight Connector 63"/>
                <p:cNvCxnSpPr/>
                <p:nvPr userDrawn="1"/>
              </p:nvCxnSpPr>
              <p:spPr>
                <a:xfrm>
                  <a:off x="8135985"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userDrawn="1"/>
              </p:nvCxnSpPr>
              <p:spPr>
                <a:xfrm>
                  <a:off x="7983604"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5"/>
              <p:cNvGrpSpPr>
                <a:grpSpLocks/>
              </p:cNvGrpSpPr>
              <p:nvPr userDrawn="1"/>
            </p:nvGrpSpPr>
            <p:grpSpPr bwMode="auto">
              <a:xfrm rot="5400000">
                <a:off x="-254017" y="1677931"/>
                <a:ext cx="152400" cy="122115"/>
                <a:chOff x="7983415" y="6582508"/>
                <a:chExt cx="152400" cy="486507"/>
              </a:xfrm>
            </p:grpSpPr>
            <p:cxnSp>
              <p:nvCxnSpPr>
                <p:cNvPr id="62" name="Straight Connector 61"/>
                <p:cNvCxnSpPr/>
                <p:nvPr userDrawn="1"/>
              </p:nvCxnSpPr>
              <p:spPr>
                <a:xfrm>
                  <a:off x="8135023"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userDrawn="1"/>
              </p:nvCxnSpPr>
              <p:spPr>
                <a:xfrm>
                  <a:off x="7982642"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6"/>
              <p:cNvGrpSpPr>
                <a:grpSpLocks/>
              </p:cNvGrpSpPr>
              <p:nvPr userDrawn="1"/>
            </p:nvGrpSpPr>
            <p:grpSpPr bwMode="auto">
              <a:xfrm rot="5400000">
                <a:off x="-254017" y="997340"/>
                <a:ext cx="152400" cy="122115"/>
                <a:chOff x="7983415" y="6582508"/>
                <a:chExt cx="152400" cy="486507"/>
              </a:xfrm>
            </p:grpSpPr>
            <p:cxnSp>
              <p:nvCxnSpPr>
                <p:cNvPr id="60" name="Straight Connector 59"/>
                <p:cNvCxnSpPr/>
                <p:nvPr userDrawn="1"/>
              </p:nvCxnSpPr>
              <p:spPr>
                <a:xfrm>
                  <a:off x="8136247"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userDrawn="1"/>
              </p:nvCxnSpPr>
              <p:spPr>
                <a:xfrm>
                  <a:off x="7983866"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59" name="Straight Connector 58"/>
              <p:cNvCxnSpPr/>
              <p:nvPr userDrawn="1"/>
            </p:nvCxnSpPr>
            <p:spPr>
              <a:xfrm rot="5400000">
                <a:off x="-177883" y="6337412"/>
                <a:ext cx="0" cy="12224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9"/>
            <p:cNvGrpSpPr>
              <a:grpSpLocks/>
            </p:cNvGrpSpPr>
            <p:nvPr userDrawn="1"/>
          </p:nvGrpSpPr>
          <p:grpSpPr bwMode="auto">
            <a:xfrm>
              <a:off x="457731" y="-141165"/>
              <a:ext cx="8226688" cy="122115"/>
              <a:chOff x="457731" y="6582508"/>
              <a:chExt cx="8226688" cy="486507"/>
            </a:xfrm>
          </p:grpSpPr>
          <p:cxnSp>
            <p:nvCxnSpPr>
              <p:cNvPr id="12" name="Straight Connector 11"/>
              <p:cNvCxnSpPr/>
              <p:nvPr userDrawn="1"/>
            </p:nvCxnSpPr>
            <p:spPr>
              <a:xfrm>
                <a:off x="458318"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8683719"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4" name="Group 12"/>
              <p:cNvGrpSpPr>
                <a:grpSpLocks/>
              </p:cNvGrpSpPr>
              <p:nvPr userDrawn="1"/>
            </p:nvGrpSpPr>
            <p:grpSpPr bwMode="auto">
              <a:xfrm>
                <a:off x="7986158" y="6582508"/>
                <a:ext cx="152400" cy="486507"/>
                <a:chOff x="7983415" y="6582508"/>
                <a:chExt cx="152400" cy="486507"/>
              </a:xfrm>
            </p:grpSpPr>
            <p:cxnSp>
              <p:nvCxnSpPr>
                <p:cNvPr id="45" name="Straight Connector 44"/>
                <p:cNvCxnSpPr/>
                <p:nvPr userDrawn="1"/>
              </p:nvCxnSpPr>
              <p:spPr>
                <a:xfrm>
                  <a:off x="8118962"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7966552"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3"/>
              <p:cNvGrpSpPr>
                <a:grpSpLocks/>
              </p:cNvGrpSpPr>
              <p:nvPr userDrawn="1"/>
            </p:nvGrpSpPr>
            <p:grpSpPr bwMode="auto">
              <a:xfrm>
                <a:off x="7287901" y="6582508"/>
                <a:ext cx="152400" cy="486507"/>
                <a:chOff x="7983415" y="6582508"/>
                <a:chExt cx="152400" cy="486507"/>
              </a:xfrm>
            </p:grpSpPr>
            <p:cxnSp>
              <p:nvCxnSpPr>
                <p:cNvPr id="43" name="Straight Connector 42"/>
                <p:cNvCxnSpPr/>
                <p:nvPr userDrawn="1"/>
              </p:nvCxnSpPr>
              <p:spPr>
                <a:xfrm>
                  <a:off x="8118671"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7983725"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4"/>
              <p:cNvGrpSpPr>
                <a:grpSpLocks/>
              </p:cNvGrpSpPr>
              <p:nvPr userDrawn="1"/>
            </p:nvGrpSpPr>
            <p:grpSpPr bwMode="auto">
              <a:xfrm>
                <a:off x="6589644" y="6582508"/>
                <a:ext cx="152400" cy="486507"/>
                <a:chOff x="7983415" y="6582508"/>
                <a:chExt cx="152400" cy="486507"/>
              </a:xfrm>
            </p:grpSpPr>
            <p:cxnSp>
              <p:nvCxnSpPr>
                <p:cNvPr id="41" name="Straight Connector 40"/>
                <p:cNvCxnSpPr/>
                <p:nvPr userDrawn="1"/>
              </p:nvCxnSpPr>
              <p:spPr>
                <a:xfrm>
                  <a:off x="8135844"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a:off x="7983434"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5"/>
              <p:cNvGrpSpPr>
                <a:grpSpLocks/>
              </p:cNvGrpSpPr>
              <p:nvPr userDrawn="1"/>
            </p:nvGrpSpPr>
            <p:grpSpPr bwMode="auto">
              <a:xfrm>
                <a:off x="5891387" y="6582508"/>
                <a:ext cx="152400" cy="486507"/>
                <a:chOff x="7983415" y="6582508"/>
                <a:chExt cx="152400" cy="486507"/>
              </a:xfrm>
            </p:grpSpPr>
            <p:cxnSp>
              <p:nvCxnSpPr>
                <p:cNvPr id="39" name="Straight Connector 38"/>
                <p:cNvCxnSpPr/>
                <p:nvPr userDrawn="1"/>
              </p:nvCxnSpPr>
              <p:spPr>
                <a:xfrm>
                  <a:off x="8135554"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7983144"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6"/>
              <p:cNvGrpSpPr>
                <a:grpSpLocks/>
              </p:cNvGrpSpPr>
              <p:nvPr userDrawn="1"/>
            </p:nvGrpSpPr>
            <p:grpSpPr bwMode="auto">
              <a:xfrm>
                <a:off x="5193130" y="6582508"/>
                <a:ext cx="152400" cy="486507"/>
                <a:chOff x="7983415" y="6582508"/>
                <a:chExt cx="152400" cy="486507"/>
              </a:xfrm>
            </p:grpSpPr>
            <p:cxnSp>
              <p:nvCxnSpPr>
                <p:cNvPr id="37" name="Straight Connector 36"/>
                <p:cNvCxnSpPr/>
                <p:nvPr userDrawn="1"/>
              </p:nvCxnSpPr>
              <p:spPr>
                <a:xfrm>
                  <a:off x="8135263"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7982853"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7"/>
              <p:cNvGrpSpPr>
                <a:grpSpLocks/>
              </p:cNvGrpSpPr>
              <p:nvPr userDrawn="1"/>
            </p:nvGrpSpPr>
            <p:grpSpPr bwMode="auto">
              <a:xfrm>
                <a:off x="4494873" y="6582508"/>
                <a:ext cx="152400" cy="486507"/>
                <a:chOff x="7983415" y="6582508"/>
                <a:chExt cx="152400" cy="486507"/>
              </a:xfrm>
            </p:grpSpPr>
            <p:cxnSp>
              <p:nvCxnSpPr>
                <p:cNvPr id="35" name="Straight Connector 34"/>
                <p:cNvCxnSpPr/>
                <p:nvPr userDrawn="1"/>
              </p:nvCxnSpPr>
              <p:spPr>
                <a:xfrm>
                  <a:off x="8130209"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7984149"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8"/>
              <p:cNvGrpSpPr>
                <a:grpSpLocks/>
              </p:cNvGrpSpPr>
              <p:nvPr userDrawn="1"/>
            </p:nvGrpSpPr>
            <p:grpSpPr bwMode="auto">
              <a:xfrm>
                <a:off x="3796616" y="6582508"/>
                <a:ext cx="152400" cy="486507"/>
                <a:chOff x="7983415" y="6582508"/>
                <a:chExt cx="152400" cy="486507"/>
              </a:xfrm>
            </p:grpSpPr>
            <p:cxnSp>
              <p:nvCxnSpPr>
                <p:cNvPr id="33" name="Straight Connector 32"/>
                <p:cNvCxnSpPr/>
                <p:nvPr userDrawn="1"/>
              </p:nvCxnSpPr>
              <p:spPr>
                <a:xfrm>
                  <a:off x="8136268"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7983858"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19"/>
              <p:cNvGrpSpPr>
                <a:grpSpLocks/>
              </p:cNvGrpSpPr>
              <p:nvPr userDrawn="1"/>
            </p:nvGrpSpPr>
            <p:grpSpPr bwMode="auto">
              <a:xfrm>
                <a:off x="3098359" y="6582508"/>
                <a:ext cx="152400" cy="486507"/>
                <a:chOff x="7983415" y="6582508"/>
                <a:chExt cx="152400" cy="486507"/>
              </a:xfrm>
            </p:grpSpPr>
            <p:cxnSp>
              <p:nvCxnSpPr>
                <p:cNvPr id="31" name="Straight Connector 30"/>
                <p:cNvCxnSpPr/>
                <p:nvPr userDrawn="1"/>
              </p:nvCxnSpPr>
              <p:spPr>
                <a:xfrm>
                  <a:off x="8135977"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7983567"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0"/>
              <p:cNvGrpSpPr>
                <a:grpSpLocks/>
              </p:cNvGrpSpPr>
              <p:nvPr userDrawn="1"/>
            </p:nvGrpSpPr>
            <p:grpSpPr bwMode="auto">
              <a:xfrm>
                <a:off x="2400102" y="6582508"/>
                <a:ext cx="152400" cy="486507"/>
                <a:chOff x="7983415" y="6582508"/>
                <a:chExt cx="152400" cy="486507"/>
              </a:xfrm>
            </p:grpSpPr>
            <p:cxnSp>
              <p:nvCxnSpPr>
                <p:cNvPr id="29" name="Straight Connector 28"/>
                <p:cNvCxnSpPr/>
                <p:nvPr userDrawn="1"/>
              </p:nvCxnSpPr>
              <p:spPr>
                <a:xfrm>
                  <a:off x="8135686"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7983276"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1"/>
              <p:cNvGrpSpPr>
                <a:grpSpLocks/>
              </p:cNvGrpSpPr>
              <p:nvPr userDrawn="1"/>
            </p:nvGrpSpPr>
            <p:grpSpPr bwMode="auto">
              <a:xfrm>
                <a:off x="1701845" y="6582508"/>
                <a:ext cx="152400" cy="486507"/>
                <a:chOff x="7983415" y="6582508"/>
                <a:chExt cx="152400" cy="486507"/>
              </a:xfrm>
            </p:grpSpPr>
            <p:cxnSp>
              <p:nvCxnSpPr>
                <p:cNvPr id="27" name="Straight Connector 26"/>
                <p:cNvCxnSpPr/>
                <p:nvPr userDrawn="1"/>
              </p:nvCxnSpPr>
              <p:spPr>
                <a:xfrm>
                  <a:off x="8135395"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8000449"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2"/>
              <p:cNvGrpSpPr>
                <a:grpSpLocks/>
              </p:cNvGrpSpPr>
              <p:nvPr userDrawn="1"/>
            </p:nvGrpSpPr>
            <p:grpSpPr bwMode="auto">
              <a:xfrm>
                <a:off x="1003588" y="6582508"/>
                <a:ext cx="152400" cy="486507"/>
                <a:chOff x="7983415" y="6582508"/>
                <a:chExt cx="152400" cy="486507"/>
              </a:xfrm>
            </p:grpSpPr>
            <p:cxnSp>
              <p:nvCxnSpPr>
                <p:cNvPr id="25" name="Straight Connector 24"/>
                <p:cNvCxnSpPr/>
                <p:nvPr userDrawn="1"/>
              </p:nvCxnSpPr>
              <p:spPr>
                <a:xfrm>
                  <a:off x="8152568"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8000158"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732371" y="2179321"/>
            <a:ext cx="8703302" cy="5499733"/>
          </a:xfrm>
        </p:spPr>
        <p:txBody>
          <a:bodyPr>
            <a:noAutofit/>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2" name="Text Placeholder 2"/>
          <p:cNvSpPr>
            <a:spLocks noGrp="1"/>
          </p:cNvSpPr>
          <p:nvPr>
            <p:ph type="body" idx="10"/>
          </p:nvPr>
        </p:nvSpPr>
        <p:spPr>
          <a:xfrm>
            <a:off x="735328" y="1361518"/>
            <a:ext cx="13163552" cy="643823"/>
          </a:xfrm>
        </p:spPr>
        <p:txBody>
          <a:bodyPr>
            <a:noAutofit/>
          </a:bodyPr>
          <a:lstStyle>
            <a:lvl1pPr marL="0" indent="0">
              <a:buNone/>
              <a:defRPr sz="2100" b="0">
                <a:latin typeface="Calibri" panose="020F0502020204030204" pitchFamily="34" charset="0"/>
              </a:defRPr>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dirty="0"/>
              <a:t>Click to edit Master text styles</a:t>
            </a:r>
          </a:p>
        </p:txBody>
      </p:sp>
      <p:sp>
        <p:nvSpPr>
          <p:cNvPr id="153" name="Content Placeholder 2"/>
          <p:cNvSpPr>
            <a:spLocks noGrp="1"/>
          </p:cNvSpPr>
          <p:nvPr>
            <p:ph idx="12"/>
          </p:nvPr>
        </p:nvSpPr>
        <p:spPr>
          <a:xfrm>
            <a:off x="9670059" y="2179321"/>
            <a:ext cx="4225005" cy="5499733"/>
          </a:xfrm>
        </p:spPr>
        <p:txBody>
          <a:bodyPr>
            <a:noAutofit/>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5" name="Text Placeholder 6"/>
          <p:cNvSpPr>
            <a:spLocks noGrp="1"/>
          </p:cNvSpPr>
          <p:nvPr>
            <p:ph type="body" sz="quarter" idx="14"/>
          </p:nvPr>
        </p:nvSpPr>
        <p:spPr>
          <a:xfrm>
            <a:off x="734061" y="7679054"/>
            <a:ext cx="8701613" cy="550546"/>
          </a:xfrm>
        </p:spPr>
        <p:txBody>
          <a:bodyPr rtlCol="0" anchor="ctr">
            <a:noAutofit/>
          </a:bodyPr>
          <a:lstStyle>
            <a:lvl1pPr>
              <a:defRPr lang="en-US" sz="1100" i="0" kern="1200" dirty="0" smtClean="0">
                <a:solidFill>
                  <a:schemeClr val="bg2"/>
                </a:solidFill>
                <a:latin typeface="Calibri" panose="020F0502020204030204" pitchFamily="34" charset="0"/>
                <a:ea typeface="+mn-ea"/>
                <a:cs typeface="+mn-cs"/>
              </a:defRPr>
            </a:lvl1pPr>
          </a:lstStyle>
          <a:p>
            <a:pPr lvl="0"/>
            <a:r>
              <a:rPr lang="en-US" dirty="0"/>
              <a:t>Click to edit Master text styles</a:t>
            </a:r>
          </a:p>
        </p:txBody>
      </p:sp>
    </p:spTree>
    <p:extLst>
      <p:ext uri="{BB962C8B-B14F-4D97-AF65-F5344CB8AC3E}">
        <p14:creationId xmlns:p14="http://schemas.microsoft.com/office/powerpoint/2010/main" val="214327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cxnSp>
        <p:nvCxnSpPr>
          <p:cNvPr id="8" name="Straight Connector 7"/>
          <p:cNvCxnSpPr/>
          <p:nvPr userDrawn="1"/>
        </p:nvCxnSpPr>
        <p:spPr>
          <a:xfrm>
            <a:off x="731520" y="8248650"/>
            <a:ext cx="0" cy="14668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13896341" y="8248650"/>
            <a:ext cx="0" cy="14668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0" name="Group 7"/>
          <p:cNvGrpSpPr>
            <a:grpSpLocks/>
          </p:cNvGrpSpPr>
          <p:nvPr userDrawn="1"/>
        </p:nvGrpSpPr>
        <p:grpSpPr bwMode="auto">
          <a:xfrm>
            <a:off x="12778741" y="8248650"/>
            <a:ext cx="243840" cy="146686"/>
            <a:chOff x="7983415" y="6582508"/>
            <a:chExt cx="152400" cy="486507"/>
          </a:xfrm>
        </p:grpSpPr>
        <p:cxnSp>
          <p:nvCxnSpPr>
            <p:cNvPr id="11" name="Straight Connector 1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 name="Group 11"/>
          <p:cNvGrpSpPr>
            <a:grpSpLocks/>
          </p:cNvGrpSpPr>
          <p:nvPr userDrawn="1"/>
        </p:nvGrpSpPr>
        <p:grpSpPr bwMode="auto">
          <a:xfrm>
            <a:off x="11661141" y="8248650"/>
            <a:ext cx="243840" cy="146686"/>
            <a:chOff x="7983415" y="6582508"/>
            <a:chExt cx="152400" cy="486507"/>
          </a:xfrm>
        </p:grpSpPr>
        <p:cxnSp>
          <p:nvCxnSpPr>
            <p:cNvPr id="14" name="Straight Connector 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4"/>
          <p:cNvGrpSpPr>
            <a:grpSpLocks/>
          </p:cNvGrpSpPr>
          <p:nvPr userDrawn="1"/>
        </p:nvGrpSpPr>
        <p:grpSpPr bwMode="auto">
          <a:xfrm>
            <a:off x="10543541" y="8248650"/>
            <a:ext cx="243840" cy="146686"/>
            <a:chOff x="7983415" y="6582508"/>
            <a:chExt cx="152400" cy="486507"/>
          </a:xfrm>
        </p:grpSpPr>
        <p:cxnSp>
          <p:nvCxnSpPr>
            <p:cNvPr id="17" name="Straight Connector 1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7"/>
          <p:cNvGrpSpPr>
            <a:grpSpLocks/>
          </p:cNvGrpSpPr>
          <p:nvPr userDrawn="1"/>
        </p:nvGrpSpPr>
        <p:grpSpPr bwMode="auto">
          <a:xfrm>
            <a:off x="9425941" y="8248650"/>
            <a:ext cx="243840" cy="146686"/>
            <a:chOff x="7983415" y="6582508"/>
            <a:chExt cx="152400" cy="486507"/>
          </a:xfrm>
        </p:grpSpPr>
        <p:cxnSp>
          <p:nvCxnSpPr>
            <p:cNvPr id="20" name="Straight Connector 1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0"/>
          <p:cNvGrpSpPr>
            <a:grpSpLocks/>
          </p:cNvGrpSpPr>
          <p:nvPr userDrawn="1"/>
        </p:nvGrpSpPr>
        <p:grpSpPr bwMode="auto">
          <a:xfrm>
            <a:off x="8308341" y="8248650"/>
            <a:ext cx="243840" cy="146686"/>
            <a:chOff x="7983415" y="6582508"/>
            <a:chExt cx="152400" cy="486507"/>
          </a:xfrm>
        </p:grpSpPr>
        <p:cxnSp>
          <p:nvCxnSpPr>
            <p:cNvPr id="23" name="Straight Connector 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 name="Group 23"/>
          <p:cNvGrpSpPr>
            <a:grpSpLocks/>
          </p:cNvGrpSpPr>
          <p:nvPr userDrawn="1"/>
        </p:nvGrpSpPr>
        <p:grpSpPr bwMode="auto">
          <a:xfrm>
            <a:off x="7190741" y="8248650"/>
            <a:ext cx="243840" cy="146686"/>
            <a:chOff x="7983415" y="6582508"/>
            <a:chExt cx="152400" cy="486507"/>
          </a:xfrm>
        </p:grpSpPr>
        <p:cxnSp>
          <p:nvCxnSpPr>
            <p:cNvPr id="26" name="Straight Connector 2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 name="Group 26"/>
          <p:cNvGrpSpPr>
            <a:grpSpLocks/>
          </p:cNvGrpSpPr>
          <p:nvPr userDrawn="1"/>
        </p:nvGrpSpPr>
        <p:grpSpPr bwMode="auto">
          <a:xfrm>
            <a:off x="6075680" y="8248650"/>
            <a:ext cx="243840" cy="146686"/>
            <a:chOff x="7983415" y="6582508"/>
            <a:chExt cx="152400" cy="486507"/>
          </a:xfrm>
        </p:grpSpPr>
        <p:cxnSp>
          <p:nvCxnSpPr>
            <p:cNvPr id="29" name="Straight Connector 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1" name="Group 29"/>
          <p:cNvGrpSpPr>
            <a:grpSpLocks/>
          </p:cNvGrpSpPr>
          <p:nvPr userDrawn="1"/>
        </p:nvGrpSpPr>
        <p:grpSpPr bwMode="auto">
          <a:xfrm>
            <a:off x="4958080" y="8248650"/>
            <a:ext cx="243840" cy="146686"/>
            <a:chOff x="7983415" y="6582508"/>
            <a:chExt cx="152400" cy="486507"/>
          </a:xfrm>
        </p:grpSpPr>
        <p:cxnSp>
          <p:nvCxnSpPr>
            <p:cNvPr id="32" name="Straight Connector 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4" name="Group 32"/>
          <p:cNvGrpSpPr>
            <a:grpSpLocks/>
          </p:cNvGrpSpPr>
          <p:nvPr userDrawn="1"/>
        </p:nvGrpSpPr>
        <p:grpSpPr bwMode="auto">
          <a:xfrm>
            <a:off x="3840480" y="8248650"/>
            <a:ext cx="243840" cy="146686"/>
            <a:chOff x="7983415" y="6582508"/>
            <a:chExt cx="152400" cy="486507"/>
          </a:xfrm>
        </p:grpSpPr>
        <p:cxnSp>
          <p:nvCxnSpPr>
            <p:cNvPr id="35" name="Straight Connector 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7" name="Group 35"/>
          <p:cNvGrpSpPr>
            <a:grpSpLocks/>
          </p:cNvGrpSpPr>
          <p:nvPr userDrawn="1"/>
        </p:nvGrpSpPr>
        <p:grpSpPr bwMode="auto">
          <a:xfrm>
            <a:off x="2722880" y="8248650"/>
            <a:ext cx="243840" cy="146686"/>
            <a:chOff x="7983415" y="6582508"/>
            <a:chExt cx="152400" cy="486507"/>
          </a:xfrm>
        </p:grpSpPr>
        <p:cxnSp>
          <p:nvCxnSpPr>
            <p:cNvPr id="38" name="Straight Connector 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0" name="Group 38"/>
          <p:cNvGrpSpPr>
            <a:grpSpLocks/>
          </p:cNvGrpSpPr>
          <p:nvPr userDrawn="1"/>
        </p:nvGrpSpPr>
        <p:grpSpPr bwMode="auto">
          <a:xfrm>
            <a:off x="1605280" y="8248650"/>
            <a:ext cx="243840" cy="146686"/>
            <a:chOff x="7983415" y="6582508"/>
            <a:chExt cx="152400" cy="486507"/>
          </a:xfrm>
        </p:grpSpPr>
        <p:cxnSp>
          <p:nvCxnSpPr>
            <p:cNvPr id="41" name="Straight Connector 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43" name="Straight Connector 42"/>
          <p:cNvCxnSpPr/>
          <p:nvPr userDrawn="1"/>
        </p:nvCxnSpPr>
        <p:spPr>
          <a:xfrm rot="5400000">
            <a:off x="-143510" y="447040"/>
            <a:ext cx="0" cy="195581"/>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4" name="Group 42"/>
          <p:cNvGrpSpPr>
            <a:grpSpLocks/>
          </p:cNvGrpSpPr>
          <p:nvPr userDrawn="1"/>
        </p:nvGrpSpPr>
        <p:grpSpPr bwMode="auto">
          <a:xfrm rot="5400000">
            <a:off x="-234950" y="7105015"/>
            <a:ext cx="182880" cy="195581"/>
            <a:chOff x="7983415" y="6582508"/>
            <a:chExt cx="152400" cy="486507"/>
          </a:xfrm>
        </p:grpSpPr>
        <p:cxnSp>
          <p:nvCxnSpPr>
            <p:cNvPr id="45" name="Straight Connector 44"/>
            <p:cNvCxnSpPr/>
            <p:nvPr userDrawn="1"/>
          </p:nvCxnSpPr>
          <p:spPr>
            <a:xfrm>
              <a:off x="8118352"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7965952"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7" name="Group 45"/>
          <p:cNvGrpSpPr>
            <a:grpSpLocks/>
          </p:cNvGrpSpPr>
          <p:nvPr userDrawn="1"/>
        </p:nvGrpSpPr>
        <p:grpSpPr bwMode="auto">
          <a:xfrm rot="5400000">
            <a:off x="-234950" y="6535420"/>
            <a:ext cx="182880" cy="195581"/>
            <a:chOff x="7983415" y="6582508"/>
            <a:chExt cx="152400" cy="486507"/>
          </a:xfrm>
        </p:grpSpPr>
        <p:cxnSp>
          <p:nvCxnSpPr>
            <p:cNvPr id="48" name="Straight Connector 47"/>
            <p:cNvCxnSpPr/>
            <p:nvPr userDrawn="1"/>
          </p:nvCxnSpPr>
          <p:spPr>
            <a:xfrm>
              <a:off x="8118353"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a:xfrm>
              <a:off x="7965953"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8"/>
          <p:cNvGrpSpPr>
            <a:grpSpLocks/>
          </p:cNvGrpSpPr>
          <p:nvPr userDrawn="1"/>
        </p:nvGrpSpPr>
        <p:grpSpPr bwMode="auto">
          <a:xfrm rot="5400000">
            <a:off x="-234950" y="5967730"/>
            <a:ext cx="182880" cy="195581"/>
            <a:chOff x="7983415" y="6582508"/>
            <a:chExt cx="152400" cy="486507"/>
          </a:xfrm>
        </p:grpSpPr>
        <p:cxnSp>
          <p:nvCxnSpPr>
            <p:cNvPr id="51" name="Straight Connector 50"/>
            <p:cNvCxnSpPr/>
            <p:nvPr userDrawn="1"/>
          </p:nvCxnSpPr>
          <p:spPr>
            <a:xfrm>
              <a:off x="8118353"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a:xfrm>
              <a:off x="7965953"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1"/>
          <p:cNvGrpSpPr>
            <a:grpSpLocks/>
          </p:cNvGrpSpPr>
          <p:nvPr userDrawn="1"/>
        </p:nvGrpSpPr>
        <p:grpSpPr bwMode="auto">
          <a:xfrm rot="5400000">
            <a:off x="-234950" y="5400040"/>
            <a:ext cx="182880" cy="195581"/>
            <a:chOff x="7983415" y="6582508"/>
            <a:chExt cx="152400" cy="486507"/>
          </a:xfrm>
        </p:grpSpPr>
        <p:cxnSp>
          <p:nvCxnSpPr>
            <p:cNvPr id="54" name="Straight Connector 53"/>
            <p:cNvCxnSpPr/>
            <p:nvPr userDrawn="1"/>
          </p:nvCxnSpPr>
          <p:spPr>
            <a:xfrm>
              <a:off x="8118353"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userDrawn="1"/>
          </p:nvCxnSpPr>
          <p:spPr>
            <a:xfrm>
              <a:off x="7965953"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4"/>
          <p:cNvGrpSpPr>
            <a:grpSpLocks/>
          </p:cNvGrpSpPr>
          <p:nvPr userDrawn="1"/>
        </p:nvGrpSpPr>
        <p:grpSpPr bwMode="auto">
          <a:xfrm rot="5400000">
            <a:off x="-234950" y="4830445"/>
            <a:ext cx="182880" cy="195581"/>
            <a:chOff x="7983415" y="6582508"/>
            <a:chExt cx="152400" cy="486507"/>
          </a:xfrm>
        </p:grpSpPr>
        <p:cxnSp>
          <p:nvCxnSpPr>
            <p:cNvPr id="57" name="Straight Connector 56"/>
            <p:cNvCxnSpPr/>
            <p:nvPr userDrawn="1"/>
          </p:nvCxnSpPr>
          <p:spPr>
            <a:xfrm>
              <a:off x="8118352"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userDrawn="1"/>
          </p:nvCxnSpPr>
          <p:spPr>
            <a:xfrm>
              <a:off x="7965952"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9" name="Group 57"/>
          <p:cNvGrpSpPr>
            <a:grpSpLocks/>
          </p:cNvGrpSpPr>
          <p:nvPr userDrawn="1"/>
        </p:nvGrpSpPr>
        <p:grpSpPr bwMode="auto">
          <a:xfrm rot="5400000">
            <a:off x="-234950" y="4262755"/>
            <a:ext cx="182880" cy="195581"/>
            <a:chOff x="7983415" y="6582508"/>
            <a:chExt cx="152400" cy="486507"/>
          </a:xfrm>
        </p:grpSpPr>
        <p:cxnSp>
          <p:nvCxnSpPr>
            <p:cNvPr id="60" name="Straight Connector 59"/>
            <p:cNvCxnSpPr/>
            <p:nvPr userDrawn="1"/>
          </p:nvCxnSpPr>
          <p:spPr>
            <a:xfrm>
              <a:off x="8118352"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userDrawn="1"/>
          </p:nvCxnSpPr>
          <p:spPr>
            <a:xfrm>
              <a:off x="7965952"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2" name="Group 60"/>
          <p:cNvGrpSpPr>
            <a:grpSpLocks/>
          </p:cNvGrpSpPr>
          <p:nvPr userDrawn="1"/>
        </p:nvGrpSpPr>
        <p:grpSpPr bwMode="auto">
          <a:xfrm rot="5400000">
            <a:off x="-234950" y="3693160"/>
            <a:ext cx="182880" cy="195581"/>
            <a:chOff x="7983415" y="6582508"/>
            <a:chExt cx="152400" cy="486507"/>
          </a:xfrm>
        </p:grpSpPr>
        <p:cxnSp>
          <p:nvCxnSpPr>
            <p:cNvPr id="63" name="Straight Connector 62"/>
            <p:cNvCxnSpPr/>
            <p:nvPr userDrawn="1"/>
          </p:nvCxnSpPr>
          <p:spPr>
            <a:xfrm>
              <a:off x="8118353"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userDrawn="1"/>
          </p:nvCxnSpPr>
          <p:spPr>
            <a:xfrm>
              <a:off x="7965953"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5" name="Group 63"/>
          <p:cNvGrpSpPr>
            <a:grpSpLocks/>
          </p:cNvGrpSpPr>
          <p:nvPr userDrawn="1"/>
        </p:nvGrpSpPr>
        <p:grpSpPr bwMode="auto">
          <a:xfrm rot="5400000">
            <a:off x="-234950" y="3125470"/>
            <a:ext cx="182880" cy="195581"/>
            <a:chOff x="7983415" y="6582508"/>
            <a:chExt cx="152400" cy="486507"/>
          </a:xfrm>
        </p:grpSpPr>
        <p:cxnSp>
          <p:nvCxnSpPr>
            <p:cNvPr id="66" name="Straight Connector 65"/>
            <p:cNvCxnSpPr/>
            <p:nvPr userDrawn="1"/>
          </p:nvCxnSpPr>
          <p:spPr>
            <a:xfrm>
              <a:off x="8118353"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userDrawn="1"/>
          </p:nvCxnSpPr>
          <p:spPr>
            <a:xfrm>
              <a:off x="7965953"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8" name="Group 66"/>
          <p:cNvGrpSpPr>
            <a:grpSpLocks/>
          </p:cNvGrpSpPr>
          <p:nvPr userDrawn="1"/>
        </p:nvGrpSpPr>
        <p:grpSpPr bwMode="auto">
          <a:xfrm rot="5400000">
            <a:off x="-234950" y="2557780"/>
            <a:ext cx="182880" cy="195581"/>
            <a:chOff x="7983415" y="6582508"/>
            <a:chExt cx="152400" cy="486507"/>
          </a:xfrm>
        </p:grpSpPr>
        <p:cxnSp>
          <p:nvCxnSpPr>
            <p:cNvPr id="69" name="Straight Connector 68"/>
            <p:cNvCxnSpPr/>
            <p:nvPr userDrawn="1"/>
          </p:nvCxnSpPr>
          <p:spPr>
            <a:xfrm>
              <a:off x="8118353"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7965953"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71" name="Group 69"/>
          <p:cNvGrpSpPr>
            <a:grpSpLocks/>
          </p:cNvGrpSpPr>
          <p:nvPr userDrawn="1"/>
        </p:nvGrpSpPr>
        <p:grpSpPr bwMode="auto">
          <a:xfrm rot="5400000">
            <a:off x="-234950" y="1988185"/>
            <a:ext cx="182880" cy="195581"/>
            <a:chOff x="7983415" y="6582508"/>
            <a:chExt cx="152400" cy="486507"/>
          </a:xfrm>
        </p:grpSpPr>
        <p:cxnSp>
          <p:nvCxnSpPr>
            <p:cNvPr id="72" name="Straight Connector 71"/>
            <p:cNvCxnSpPr/>
            <p:nvPr userDrawn="1"/>
          </p:nvCxnSpPr>
          <p:spPr>
            <a:xfrm>
              <a:off x="8118352"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userDrawn="1"/>
          </p:nvCxnSpPr>
          <p:spPr>
            <a:xfrm>
              <a:off x="7965952"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74" name="Group 72"/>
          <p:cNvGrpSpPr>
            <a:grpSpLocks/>
          </p:cNvGrpSpPr>
          <p:nvPr userDrawn="1"/>
        </p:nvGrpSpPr>
        <p:grpSpPr bwMode="auto">
          <a:xfrm rot="5400000">
            <a:off x="-234950" y="1172845"/>
            <a:ext cx="182880" cy="195581"/>
            <a:chOff x="7983415" y="6582508"/>
            <a:chExt cx="152400" cy="486507"/>
          </a:xfrm>
        </p:grpSpPr>
        <p:cxnSp>
          <p:nvCxnSpPr>
            <p:cNvPr id="75" name="Straight Connector 74"/>
            <p:cNvCxnSpPr/>
            <p:nvPr userDrawn="1"/>
          </p:nvCxnSpPr>
          <p:spPr>
            <a:xfrm>
              <a:off x="8118352" y="6513007"/>
              <a:ext cx="0" cy="48650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7965952"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77" name="Straight Connector 76"/>
          <p:cNvCxnSpPr/>
          <p:nvPr userDrawn="1"/>
        </p:nvCxnSpPr>
        <p:spPr>
          <a:xfrm rot="5400000">
            <a:off x="-143510" y="7581265"/>
            <a:ext cx="0" cy="195581"/>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rot="5400000">
            <a:off x="14763750" y="447040"/>
            <a:ext cx="0" cy="195581"/>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79" name="Group 77"/>
          <p:cNvGrpSpPr>
            <a:grpSpLocks/>
          </p:cNvGrpSpPr>
          <p:nvPr userDrawn="1"/>
        </p:nvGrpSpPr>
        <p:grpSpPr bwMode="auto">
          <a:xfrm rot="5400000">
            <a:off x="14672310" y="7105015"/>
            <a:ext cx="182880" cy="195581"/>
            <a:chOff x="7983415" y="6582508"/>
            <a:chExt cx="152400" cy="486507"/>
          </a:xfrm>
        </p:grpSpPr>
        <p:cxnSp>
          <p:nvCxnSpPr>
            <p:cNvPr id="80" name="Straight Connector 7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2" name="Group 80"/>
          <p:cNvGrpSpPr>
            <a:grpSpLocks/>
          </p:cNvGrpSpPr>
          <p:nvPr userDrawn="1"/>
        </p:nvGrpSpPr>
        <p:grpSpPr bwMode="auto">
          <a:xfrm rot="5400000">
            <a:off x="14672310" y="6535420"/>
            <a:ext cx="182880" cy="195581"/>
            <a:chOff x="7983415" y="6582508"/>
            <a:chExt cx="152400" cy="486507"/>
          </a:xfrm>
        </p:grpSpPr>
        <p:cxnSp>
          <p:nvCxnSpPr>
            <p:cNvPr id="83" name="Straight Connector 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5" name="Group 83"/>
          <p:cNvGrpSpPr>
            <a:grpSpLocks/>
          </p:cNvGrpSpPr>
          <p:nvPr userDrawn="1"/>
        </p:nvGrpSpPr>
        <p:grpSpPr bwMode="auto">
          <a:xfrm rot="5400000">
            <a:off x="14672310" y="5967730"/>
            <a:ext cx="182880" cy="195581"/>
            <a:chOff x="7983415" y="6582508"/>
            <a:chExt cx="152400" cy="486507"/>
          </a:xfrm>
        </p:grpSpPr>
        <p:cxnSp>
          <p:nvCxnSpPr>
            <p:cNvPr id="86" name="Straight Connector 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6"/>
          <p:cNvGrpSpPr>
            <a:grpSpLocks/>
          </p:cNvGrpSpPr>
          <p:nvPr userDrawn="1"/>
        </p:nvGrpSpPr>
        <p:grpSpPr bwMode="auto">
          <a:xfrm rot="5400000">
            <a:off x="14672310" y="5400040"/>
            <a:ext cx="182880" cy="195581"/>
            <a:chOff x="7983415" y="6582508"/>
            <a:chExt cx="152400" cy="486507"/>
          </a:xfrm>
        </p:grpSpPr>
        <p:cxnSp>
          <p:nvCxnSpPr>
            <p:cNvPr id="89" name="Straight Connector 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89"/>
          <p:cNvGrpSpPr>
            <a:grpSpLocks/>
          </p:cNvGrpSpPr>
          <p:nvPr userDrawn="1"/>
        </p:nvGrpSpPr>
        <p:grpSpPr bwMode="auto">
          <a:xfrm rot="5400000">
            <a:off x="14672310" y="4830445"/>
            <a:ext cx="182880" cy="195581"/>
            <a:chOff x="7983415" y="6582508"/>
            <a:chExt cx="152400" cy="486507"/>
          </a:xfrm>
        </p:grpSpPr>
        <p:cxnSp>
          <p:nvCxnSpPr>
            <p:cNvPr id="92" name="Straight Connector 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2"/>
          <p:cNvGrpSpPr>
            <a:grpSpLocks/>
          </p:cNvGrpSpPr>
          <p:nvPr userDrawn="1"/>
        </p:nvGrpSpPr>
        <p:grpSpPr bwMode="auto">
          <a:xfrm rot="5400000">
            <a:off x="14672310" y="4262755"/>
            <a:ext cx="182880" cy="195581"/>
            <a:chOff x="7983415" y="6582508"/>
            <a:chExt cx="152400" cy="486507"/>
          </a:xfrm>
        </p:grpSpPr>
        <p:cxnSp>
          <p:nvCxnSpPr>
            <p:cNvPr id="95" name="Straight Connector 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5"/>
          <p:cNvGrpSpPr>
            <a:grpSpLocks/>
          </p:cNvGrpSpPr>
          <p:nvPr userDrawn="1"/>
        </p:nvGrpSpPr>
        <p:grpSpPr bwMode="auto">
          <a:xfrm rot="5400000">
            <a:off x="14672310" y="3693160"/>
            <a:ext cx="182880" cy="195581"/>
            <a:chOff x="7983415" y="6582508"/>
            <a:chExt cx="152400" cy="486507"/>
          </a:xfrm>
        </p:grpSpPr>
        <p:cxnSp>
          <p:nvCxnSpPr>
            <p:cNvPr id="98" name="Straight Connector 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0" name="Group 98"/>
          <p:cNvGrpSpPr>
            <a:grpSpLocks/>
          </p:cNvGrpSpPr>
          <p:nvPr userDrawn="1"/>
        </p:nvGrpSpPr>
        <p:grpSpPr bwMode="auto">
          <a:xfrm rot="5400000">
            <a:off x="14672310" y="3125470"/>
            <a:ext cx="182880" cy="195581"/>
            <a:chOff x="7983415" y="6582508"/>
            <a:chExt cx="152400" cy="486507"/>
          </a:xfrm>
        </p:grpSpPr>
        <p:cxnSp>
          <p:nvCxnSpPr>
            <p:cNvPr id="101" name="Straight Connector 1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3" name="Group 101"/>
          <p:cNvGrpSpPr>
            <a:grpSpLocks/>
          </p:cNvGrpSpPr>
          <p:nvPr userDrawn="1"/>
        </p:nvGrpSpPr>
        <p:grpSpPr bwMode="auto">
          <a:xfrm rot="5400000">
            <a:off x="14672310" y="2557780"/>
            <a:ext cx="182880" cy="195581"/>
            <a:chOff x="7983415" y="6582508"/>
            <a:chExt cx="152400" cy="486507"/>
          </a:xfrm>
        </p:grpSpPr>
        <p:cxnSp>
          <p:nvCxnSpPr>
            <p:cNvPr id="104" name="Straight Connector 1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6" name="Group 104"/>
          <p:cNvGrpSpPr>
            <a:grpSpLocks/>
          </p:cNvGrpSpPr>
          <p:nvPr userDrawn="1"/>
        </p:nvGrpSpPr>
        <p:grpSpPr bwMode="auto">
          <a:xfrm rot="5400000">
            <a:off x="14672310" y="1988185"/>
            <a:ext cx="182880" cy="195581"/>
            <a:chOff x="7983415" y="6582508"/>
            <a:chExt cx="152400" cy="486507"/>
          </a:xfrm>
        </p:grpSpPr>
        <p:cxnSp>
          <p:nvCxnSpPr>
            <p:cNvPr id="107" name="Straight Connector 1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9" name="Group 107"/>
          <p:cNvGrpSpPr>
            <a:grpSpLocks/>
          </p:cNvGrpSpPr>
          <p:nvPr userDrawn="1"/>
        </p:nvGrpSpPr>
        <p:grpSpPr bwMode="auto">
          <a:xfrm rot="5400000">
            <a:off x="14672310" y="1172845"/>
            <a:ext cx="182880" cy="195581"/>
            <a:chOff x="7983415" y="6582508"/>
            <a:chExt cx="152400" cy="486507"/>
          </a:xfrm>
        </p:grpSpPr>
        <p:cxnSp>
          <p:nvCxnSpPr>
            <p:cNvPr id="110" name="Straight Connector 1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112" name="Straight Connector 111"/>
          <p:cNvCxnSpPr/>
          <p:nvPr userDrawn="1"/>
        </p:nvCxnSpPr>
        <p:spPr>
          <a:xfrm rot="5400000">
            <a:off x="14763750" y="7581265"/>
            <a:ext cx="0" cy="195581"/>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userDrawn="1"/>
        </p:nvCxnSpPr>
        <p:spPr>
          <a:xfrm>
            <a:off x="731520" y="-169546"/>
            <a:ext cx="0" cy="14668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userDrawn="1"/>
        </p:nvCxnSpPr>
        <p:spPr>
          <a:xfrm>
            <a:off x="13896341" y="-169546"/>
            <a:ext cx="0" cy="14668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15" name="Group 113"/>
          <p:cNvGrpSpPr>
            <a:grpSpLocks/>
          </p:cNvGrpSpPr>
          <p:nvPr userDrawn="1"/>
        </p:nvGrpSpPr>
        <p:grpSpPr bwMode="auto">
          <a:xfrm>
            <a:off x="12778741" y="-169546"/>
            <a:ext cx="243840" cy="146686"/>
            <a:chOff x="7983415" y="6582508"/>
            <a:chExt cx="152400" cy="486507"/>
          </a:xfrm>
        </p:grpSpPr>
        <p:cxnSp>
          <p:nvCxnSpPr>
            <p:cNvPr id="116" name="Straight Connector 1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8" name="Group 116"/>
          <p:cNvGrpSpPr>
            <a:grpSpLocks/>
          </p:cNvGrpSpPr>
          <p:nvPr userDrawn="1"/>
        </p:nvGrpSpPr>
        <p:grpSpPr bwMode="auto">
          <a:xfrm>
            <a:off x="11661141" y="-169546"/>
            <a:ext cx="243840" cy="146686"/>
            <a:chOff x="7983415" y="6582508"/>
            <a:chExt cx="152400" cy="486507"/>
          </a:xfrm>
        </p:grpSpPr>
        <p:cxnSp>
          <p:nvCxnSpPr>
            <p:cNvPr id="119" name="Straight Connector 1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1" name="Group 119"/>
          <p:cNvGrpSpPr>
            <a:grpSpLocks/>
          </p:cNvGrpSpPr>
          <p:nvPr userDrawn="1"/>
        </p:nvGrpSpPr>
        <p:grpSpPr bwMode="auto">
          <a:xfrm>
            <a:off x="10543541" y="-169546"/>
            <a:ext cx="243840" cy="146686"/>
            <a:chOff x="7983415" y="6582508"/>
            <a:chExt cx="152400" cy="486507"/>
          </a:xfrm>
        </p:grpSpPr>
        <p:cxnSp>
          <p:nvCxnSpPr>
            <p:cNvPr id="122" name="Straight Connector 12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2"/>
          <p:cNvGrpSpPr>
            <a:grpSpLocks/>
          </p:cNvGrpSpPr>
          <p:nvPr userDrawn="1"/>
        </p:nvGrpSpPr>
        <p:grpSpPr bwMode="auto">
          <a:xfrm>
            <a:off x="9425941" y="-169546"/>
            <a:ext cx="243840" cy="146686"/>
            <a:chOff x="7983415" y="6582508"/>
            <a:chExt cx="152400" cy="486507"/>
          </a:xfrm>
        </p:grpSpPr>
        <p:cxnSp>
          <p:nvCxnSpPr>
            <p:cNvPr id="125" name="Straight Connector 1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5"/>
          <p:cNvGrpSpPr>
            <a:grpSpLocks/>
          </p:cNvGrpSpPr>
          <p:nvPr userDrawn="1"/>
        </p:nvGrpSpPr>
        <p:grpSpPr bwMode="auto">
          <a:xfrm>
            <a:off x="8308341" y="-169546"/>
            <a:ext cx="243840" cy="146686"/>
            <a:chOff x="7983415" y="6582508"/>
            <a:chExt cx="152400" cy="486507"/>
          </a:xfrm>
        </p:grpSpPr>
        <p:cxnSp>
          <p:nvCxnSpPr>
            <p:cNvPr id="128" name="Straight Connector 12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8"/>
          <p:cNvGrpSpPr>
            <a:grpSpLocks/>
          </p:cNvGrpSpPr>
          <p:nvPr userDrawn="1"/>
        </p:nvGrpSpPr>
        <p:grpSpPr bwMode="auto">
          <a:xfrm>
            <a:off x="7190741" y="-169546"/>
            <a:ext cx="243840" cy="146686"/>
            <a:chOff x="7983415" y="6582508"/>
            <a:chExt cx="152400" cy="486507"/>
          </a:xfrm>
        </p:grpSpPr>
        <p:cxnSp>
          <p:nvCxnSpPr>
            <p:cNvPr id="131" name="Straight Connector 1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1"/>
          <p:cNvGrpSpPr>
            <a:grpSpLocks/>
          </p:cNvGrpSpPr>
          <p:nvPr userDrawn="1"/>
        </p:nvGrpSpPr>
        <p:grpSpPr bwMode="auto">
          <a:xfrm>
            <a:off x="6075680" y="-169546"/>
            <a:ext cx="243840" cy="146686"/>
            <a:chOff x="7983415" y="6582508"/>
            <a:chExt cx="152400" cy="486507"/>
          </a:xfrm>
        </p:grpSpPr>
        <p:cxnSp>
          <p:nvCxnSpPr>
            <p:cNvPr id="134" name="Straight Connector 1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6" name="Group 134"/>
          <p:cNvGrpSpPr>
            <a:grpSpLocks/>
          </p:cNvGrpSpPr>
          <p:nvPr userDrawn="1"/>
        </p:nvGrpSpPr>
        <p:grpSpPr bwMode="auto">
          <a:xfrm>
            <a:off x="4958080" y="-169546"/>
            <a:ext cx="243840" cy="146686"/>
            <a:chOff x="7983415" y="6582508"/>
            <a:chExt cx="152400" cy="486507"/>
          </a:xfrm>
        </p:grpSpPr>
        <p:cxnSp>
          <p:nvCxnSpPr>
            <p:cNvPr id="137" name="Straight Connector 1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9" name="Group 137"/>
          <p:cNvGrpSpPr>
            <a:grpSpLocks/>
          </p:cNvGrpSpPr>
          <p:nvPr userDrawn="1"/>
        </p:nvGrpSpPr>
        <p:grpSpPr bwMode="auto">
          <a:xfrm>
            <a:off x="3840480" y="-169546"/>
            <a:ext cx="243840" cy="146686"/>
            <a:chOff x="7983415" y="6582508"/>
            <a:chExt cx="152400" cy="486507"/>
          </a:xfrm>
        </p:grpSpPr>
        <p:cxnSp>
          <p:nvCxnSpPr>
            <p:cNvPr id="140" name="Straight Connector 1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42" name="Group 140"/>
          <p:cNvGrpSpPr>
            <a:grpSpLocks/>
          </p:cNvGrpSpPr>
          <p:nvPr userDrawn="1"/>
        </p:nvGrpSpPr>
        <p:grpSpPr bwMode="auto">
          <a:xfrm>
            <a:off x="2722880" y="-169546"/>
            <a:ext cx="243840" cy="146686"/>
            <a:chOff x="7983415" y="6582508"/>
            <a:chExt cx="152400" cy="486507"/>
          </a:xfrm>
        </p:grpSpPr>
        <p:cxnSp>
          <p:nvCxnSpPr>
            <p:cNvPr id="143" name="Straight Connector 14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45" name="Group 143"/>
          <p:cNvGrpSpPr>
            <a:grpSpLocks/>
          </p:cNvGrpSpPr>
          <p:nvPr userDrawn="1"/>
        </p:nvGrpSpPr>
        <p:grpSpPr bwMode="auto">
          <a:xfrm>
            <a:off x="1605280" y="-169546"/>
            <a:ext cx="243840" cy="146686"/>
            <a:chOff x="7983415" y="6582508"/>
            <a:chExt cx="152400" cy="486507"/>
          </a:xfrm>
        </p:grpSpPr>
        <p:cxnSp>
          <p:nvCxnSpPr>
            <p:cNvPr id="146" name="Straight Connector 1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732371" y="2179321"/>
            <a:ext cx="4225005" cy="5499733"/>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2" name="Text Placeholder 2"/>
          <p:cNvSpPr>
            <a:spLocks noGrp="1"/>
          </p:cNvSpPr>
          <p:nvPr>
            <p:ph type="body" idx="10"/>
          </p:nvPr>
        </p:nvSpPr>
        <p:spPr>
          <a:xfrm>
            <a:off x="735328" y="1361518"/>
            <a:ext cx="13163552" cy="643823"/>
          </a:xfrm>
        </p:spPr>
        <p:txBody>
          <a:bodyPr>
            <a:noAutofit/>
          </a:bodyPr>
          <a:lstStyle>
            <a:lvl1pPr marL="0" indent="0">
              <a:buNone/>
              <a:defRPr sz="2100" b="0">
                <a:latin typeface="Calibri" panose="020F0502020204030204" pitchFamily="34" charset="0"/>
              </a:defRPr>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dirty="0"/>
              <a:t>Click to edit Master text styles</a:t>
            </a:r>
          </a:p>
        </p:txBody>
      </p:sp>
      <p:sp>
        <p:nvSpPr>
          <p:cNvPr id="151" name="Content Placeholder 2"/>
          <p:cNvSpPr>
            <a:spLocks noGrp="1"/>
          </p:cNvSpPr>
          <p:nvPr>
            <p:ph idx="11"/>
          </p:nvPr>
        </p:nvSpPr>
        <p:spPr>
          <a:xfrm>
            <a:off x="5210669" y="2179321"/>
            <a:ext cx="4225005" cy="5499733"/>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3" name="Content Placeholder 2"/>
          <p:cNvSpPr>
            <a:spLocks noGrp="1"/>
          </p:cNvSpPr>
          <p:nvPr>
            <p:ph idx="12"/>
          </p:nvPr>
        </p:nvSpPr>
        <p:spPr>
          <a:xfrm>
            <a:off x="9670059" y="2179321"/>
            <a:ext cx="4225005" cy="5499733"/>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8" name="Text Placeholder 6"/>
          <p:cNvSpPr>
            <a:spLocks noGrp="1"/>
          </p:cNvSpPr>
          <p:nvPr>
            <p:ph type="body" sz="quarter" idx="14"/>
          </p:nvPr>
        </p:nvSpPr>
        <p:spPr>
          <a:xfrm>
            <a:off x="734061" y="7679054"/>
            <a:ext cx="8701613" cy="550546"/>
          </a:xfrm>
        </p:spPr>
        <p:txBody>
          <a:bodyPr rtlCol="0" anchor="ctr">
            <a:noAutofit/>
          </a:bodyPr>
          <a:lstStyle>
            <a:lvl1pPr>
              <a:defRPr lang="en-US" sz="1100" i="0" dirty="0" smtClean="0">
                <a:solidFill>
                  <a:schemeClr val="bg2"/>
                </a:solidFill>
                <a:latin typeface="Calibri" panose="020F0502020204030204" pitchFamily="34" charset="0"/>
              </a:defRPr>
            </a:lvl1pPr>
          </a:lstStyle>
          <a:p>
            <a:pPr lvl="0"/>
            <a:r>
              <a:rPr lang="en-US" dirty="0"/>
              <a:t>Click to edit Master text styles</a:t>
            </a:r>
          </a:p>
        </p:txBody>
      </p:sp>
    </p:spTree>
    <p:extLst>
      <p:ext uri="{BB962C8B-B14F-4D97-AF65-F5344CB8AC3E}">
        <p14:creationId xmlns:p14="http://schemas.microsoft.com/office/powerpoint/2010/main" val="3226815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grpSp>
        <p:nvGrpSpPr>
          <p:cNvPr id="9" name="Group 5"/>
          <p:cNvGrpSpPr>
            <a:grpSpLocks/>
          </p:cNvGrpSpPr>
          <p:nvPr userDrawn="1"/>
        </p:nvGrpSpPr>
        <p:grpSpPr bwMode="auto">
          <a:xfrm>
            <a:off x="-241301" y="-169545"/>
            <a:ext cx="15102842" cy="8564881"/>
            <a:chOff x="-151325" y="-141165"/>
            <a:chExt cx="9439923" cy="7136527"/>
          </a:xfrm>
        </p:grpSpPr>
        <p:grpSp>
          <p:nvGrpSpPr>
            <p:cNvPr id="10" name="Group 6"/>
            <p:cNvGrpSpPr>
              <a:grpSpLocks/>
            </p:cNvGrpSpPr>
            <p:nvPr userDrawn="1"/>
          </p:nvGrpSpPr>
          <p:grpSpPr bwMode="auto">
            <a:xfrm>
              <a:off x="457731" y="6873247"/>
              <a:ext cx="8226688" cy="122115"/>
              <a:chOff x="457731" y="6582508"/>
              <a:chExt cx="8226688" cy="486507"/>
            </a:xfrm>
          </p:grpSpPr>
          <p:cxnSp>
            <p:nvCxnSpPr>
              <p:cNvPr id="119" name="Straight Connector 118"/>
              <p:cNvCxnSpPr/>
              <p:nvPr userDrawn="1"/>
            </p:nvCxnSpPr>
            <p:spPr>
              <a:xfrm>
                <a:off x="458318"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userDrawn="1"/>
            </p:nvCxnSpPr>
            <p:spPr>
              <a:xfrm>
                <a:off x="8683719"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1" name="Group 118"/>
              <p:cNvGrpSpPr>
                <a:grpSpLocks/>
              </p:cNvGrpSpPr>
              <p:nvPr userDrawn="1"/>
            </p:nvGrpSpPr>
            <p:grpSpPr bwMode="auto">
              <a:xfrm>
                <a:off x="7986158" y="6582508"/>
                <a:ext cx="152400" cy="486507"/>
                <a:chOff x="7983415" y="6582508"/>
                <a:chExt cx="152400" cy="486507"/>
              </a:xfrm>
            </p:grpSpPr>
            <p:cxnSp>
              <p:nvCxnSpPr>
                <p:cNvPr id="153" name="Straight Connector 152"/>
                <p:cNvCxnSpPr/>
                <p:nvPr userDrawn="1"/>
              </p:nvCxnSpPr>
              <p:spPr>
                <a:xfrm>
                  <a:off x="8118962"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userDrawn="1"/>
              </p:nvCxnSpPr>
              <p:spPr>
                <a:xfrm>
                  <a:off x="7966552"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2" name="Group 119"/>
              <p:cNvGrpSpPr>
                <a:grpSpLocks/>
              </p:cNvGrpSpPr>
              <p:nvPr userDrawn="1"/>
            </p:nvGrpSpPr>
            <p:grpSpPr bwMode="auto">
              <a:xfrm>
                <a:off x="7287901" y="6582508"/>
                <a:ext cx="152400" cy="486507"/>
                <a:chOff x="7983415" y="6582508"/>
                <a:chExt cx="152400" cy="486507"/>
              </a:xfrm>
            </p:grpSpPr>
            <p:cxnSp>
              <p:nvCxnSpPr>
                <p:cNvPr id="150" name="Straight Connector 149"/>
                <p:cNvCxnSpPr/>
                <p:nvPr userDrawn="1"/>
              </p:nvCxnSpPr>
              <p:spPr>
                <a:xfrm>
                  <a:off x="8118671"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userDrawn="1"/>
              </p:nvCxnSpPr>
              <p:spPr>
                <a:xfrm>
                  <a:off x="7983725"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3" name="Group 120"/>
              <p:cNvGrpSpPr>
                <a:grpSpLocks/>
              </p:cNvGrpSpPr>
              <p:nvPr userDrawn="1"/>
            </p:nvGrpSpPr>
            <p:grpSpPr bwMode="auto">
              <a:xfrm>
                <a:off x="6589644" y="6582508"/>
                <a:ext cx="152400" cy="486507"/>
                <a:chOff x="7983415" y="6582508"/>
                <a:chExt cx="152400" cy="486507"/>
              </a:xfrm>
            </p:grpSpPr>
            <p:cxnSp>
              <p:nvCxnSpPr>
                <p:cNvPr id="148" name="Straight Connector 147"/>
                <p:cNvCxnSpPr/>
                <p:nvPr userDrawn="1"/>
              </p:nvCxnSpPr>
              <p:spPr>
                <a:xfrm>
                  <a:off x="8135844"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userDrawn="1"/>
              </p:nvCxnSpPr>
              <p:spPr>
                <a:xfrm>
                  <a:off x="7983434"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1"/>
              <p:cNvGrpSpPr>
                <a:grpSpLocks/>
              </p:cNvGrpSpPr>
              <p:nvPr userDrawn="1"/>
            </p:nvGrpSpPr>
            <p:grpSpPr bwMode="auto">
              <a:xfrm>
                <a:off x="5891387" y="6582508"/>
                <a:ext cx="152400" cy="486507"/>
                <a:chOff x="7983415" y="6582508"/>
                <a:chExt cx="152400" cy="486507"/>
              </a:xfrm>
            </p:grpSpPr>
            <p:cxnSp>
              <p:nvCxnSpPr>
                <p:cNvPr id="146" name="Straight Connector 145"/>
                <p:cNvCxnSpPr/>
                <p:nvPr userDrawn="1"/>
              </p:nvCxnSpPr>
              <p:spPr>
                <a:xfrm>
                  <a:off x="8135554"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userDrawn="1"/>
              </p:nvCxnSpPr>
              <p:spPr>
                <a:xfrm>
                  <a:off x="7983144"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2"/>
              <p:cNvGrpSpPr>
                <a:grpSpLocks/>
              </p:cNvGrpSpPr>
              <p:nvPr userDrawn="1"/>
            </p:nvGrpSpPr>
            <p:grpSpPr bwMode="auto">
              <a:xfrm>
                <a:off x="5193130" y="6582508"/>
                <a:ext cx="152400" cy="486507"/>
                <a:chOff x="7983415" y="6582508"/>
                <a:chExt cx="152400" cy="486507"/>
              </a:xfrm>
            </p:grpSpPr>
            <p:cxnSp>
              <p:nvCxnSpPr>
                <p:cNvPr id="144" name="Straight Connector 143"/>
                <p:cNvCxnSpPr/>
                <p:nvPr userDrawn="1"/>
              </p:nvCxnSpPr>
              <p:spPr>
                <a:xfrm>
                  <a:off x="8135263"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userDrawn="1"/>
              </p:nvCxnSpPr>
              <p:spPr>
                <a:xfrm>
                  <a:off x="7982853"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3"/>
              <p:cNvGrpSpPr>
                <a:grpSpLocks/>
              </p:cNvGrpSpPr>
              <p:nvPr userDrawn="1"/>
            </p:nvGrpSpPr>
            <p:grpSpPr bwMode="auto">
              <a:xfrm>
                <a:off x="4494873" y="6582508"/>
                <a:ext cx="152400" cy="486507"/>
                <a:chOff x="7983415" y="6582508"/>
                <a:chExt cx="152400" cy="486507"/>
              </a:xfrm>
            </p:grpSpPr>
            <p:cxnSp>
              <p:nvCxnSpPr>
                <p:cNvPr id="142" name="Straight Connector 141"/>
                <p:cNvCxnSpPr/>
                <p:nvPr userDrawn="1"/>
              </p:nvCxnSpPr>
              <p:spPr>
                <a:xfrm>
                  <a:off x="8130209"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userDrawn="1"/>
              </p:nvCxnSpPr>
              <p:spPr>
                <a:xfrm>
                  <a:off x="7984149"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4"/>
              <p:cNvGrpSpPr>
                <a:grpSpLocks/>
              </p:cNvGrpSpPr>
              <p:nvPr userDrawn="1"/>
            </p:nvGrpSpPr>
            <p:grpSpPr bwMode="auto">
              <a:xfrm>
                <a:off x="3796616" y="6582508"/>
                <a:ext cx="152400" cy="486507"/>
                <a:chOff x="7983415" y="6582508"/>
                <a:chExt cx="152400" cy="486507"/>
              </a:xfrm>
            </p:grpSpPr>
            <p:cxnSp>
              <p:nvCxnSpPr>
                <p:cNvPr id="140" name="Straight Connector 139"/>
                <p:cNvCxnSpPr/>
                <p:nvPr userDrawn="1"/>
              </p:nvCxnSpPr>
              <p:spPr>
                <a:xfrm>
                  <a:off x="8136268"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userDrawn="1"/>
              </p:nvCxnSpPr>
              <p:spPr>
                <a:xfrm>
                  <a:off x="7983858"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5"/>
              <p:cNvGrpSpPr>
                <a:grpSpLocks/>
              </p:cNvGrpSpPr>
              <p:nvPr userDrawn="1"/>
            </p:nvGrpSpPr>
            <p:grpSpPr bwMode="auto">
              <a:xfrm>
                <a:off x="3098359" y="6582508"/>
                <a:ext cx="152400" cy="486507"/>
                <a:chOff x="7983415" y="6582508"/>
                <a:chExt cx="152400" cy="486507"/>
              </a:xfrm>
            </p:grpSpPr>
            <p:cxnSp>
              <p:nvCxnSpPr>
                <p:cNvPr id="138" name="Straight Connector 137"/>
                <p:cNvCxnSpPr/>
                <p:nvPr userDrawn="1"/>
              </p:nvCxnSpPr>
              <p:spPr>
                <a:xfrm>
                  <a:off x="8135977"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userDrawn="1"/>
              </p:nvCxnSpPr>
              <p:spPr>
                <a:xfrm>
                  <a:off x="7983567"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6"/>
              <p:cNvGrpSpPr>
                <a:grpSpLocks/>
              </p:cNvGrpSpPr>
              <p:nvPr userDrawn="1"/>
            </p:nvGrpSpPr>
            <p:grpSpPr bwMode="auto">
              <a:xfrm>
                <a:off x="2400102" y="6582508"/>
                <a:ext cx="152400" cy="486507"/>
                <a:chOff x="7983415" y="6582508"/>
                <a:chExt cx="152400" cy="486507"/>
              </a:xfrm>
            </p:grpSpPr>
            <p:cxnSp>
              <p:nvCxnSpPr>
                <p:cNvPr id="136" name="Straight Connector 135"/>
                <p:cNvCxnSpPr/>
                <p:nvPr userDrawn="1"/>
              </p:nvCxnSpPr>
              <p:spPr>
                <a:xfrm>
                  <a:off x="8135686"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userDrawn="1"/>
              </p:nvCxnSpPr>
              <p:spPr>
                <a:xfrm>
                  <a:off x="7983276"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7"/>
              <p:cNvGrpSpPr>
                <a:grpSpLocks/>
              </p:cNvGrpSpPr>
              <p:nvPr userDrawn="1"/>
            </p:nvGrpSpPr>
            <p:grpSpPr bwMode="auto">
              <a:xfrm>
                <a:off x="1701845" y="6582508"/>
                <a:ext cx="152400" cy="486507"/>
                <a:chOff x="7983415" y="6582508"/>
                <a:chExt cx="152400" cy="486507"/>
              </a:xfrm>
            </p:grpSpPr>
            <p:cxnSp>
              <p:nvCxnSpPr>
                <p:cNvPr id="134" name="Straight Connector 133"/>
                <p:cNvCxnSpPr/>
                <p:nvPr userDrawn="1"/>
              </p:nvCxnSpPr>
              <p:spPr>
                <a:xfrm>
                  <a:off x="8135395"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userDrawn="1"/>
              </p:nvCxnSpPr>
              <p:spPr>
                <a:xfrm>
                  <a:off x="8000449"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28"/>
              <p:cNvGrpSpPr>
                <a:grpSpLocks/>
              </p:cNvGrpSpPr>
              <p:nvPr userDrawn="1"/>
            </p:nvGrpSpPr>
            <p:grpSpPr bwMode="auto">
              <a:xfrm>
                <a:off x="1003588" y="6582508"/>
                <a:ext cx="152400" cy="486507"/>
                <a:chOff x="7983415" y="6582508"/>
                <a:chExt cx="152400" cy="486507"/>
              </a:xfrm>
            </p:grpSpPr>
            <p:cxnSp>
              <p:nvCxnSpPr>
                <p:cNvPr id="132" name="Straight Connector 131"/>
                <p:cNvCxnSpPr/>
                <p:nvPr userDrawn="1"/>
              </p:nvCxnSpPr>
              <p:spPr>
                <a:xfrm>
                  <a:off x="8152568"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userDrawn="1"/>
              </p:nvCxnSpPr>
              <p:spPr>
                <a:xfrm>
                  <a:off x="8000158"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1" name="Group 7"/>
            <p:cNvGrpSpPr>
              <a:grpSpLocks/>
            </p:cNvGrpSpPr>
            <p:nvPr userDrawn="1"/>
          </p:nvGrpSpPr>
          <p:grpSpPr bwMode="auto">
            <a:xfrm>
              <a:off x="-151325" y="454007"/>
              <a:ext cx="122115" cy="5945205"/>
              <a:chOff x="-238875" y="454007"/>
              <a:chExt cx="122115" cy="5945205"/>
            </a:xfrm>
          </p:grpSpPr>
          <p:cxnSp>
            <p:nvCxnSpPr>
              <p:cNvPr id="84" name="Straight Connector 83"/>
              <p:cNvCxnSpPr/>
              <p:nvPr userDrawn="1"/>
            </p:nvCxnSpPr>
            <p:spPr>
              <a:xfrm rot="5400000">
                <a:off x="-177752" y="392952"/>
                <a:ext cx="0" cy="12224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5" name="Group 82"/>
              <p:cNvGrpSpPr>
                <a:grpSpLocks/>
              </p:cNvGrpSpPr>
              <p:nvPr userDrawn="1"/>
            </p:nvGrpSpPr>
            <p:grpSpPr bwMode="auto">
              <a:xfrm rot="5400000">
                <a:off x="-254017" y="5940709"/>
                <a:ext cx="152400" cy="122115"/>
                <a:chOff x="7983415" y="6582508"/>
                <a:chExt cx="152400" cy="486507"/>
              </a:xfrm>
            </p:grpSpPr>
            <p:cxnSp>
              <p:nvCxnSpPr>
                <p:cNvPr id="117" name="Straight Connector 116"/>
                <p:cNvCxnSpPr/>
                <p:nvPr userDrawn="1"/>
              </p:nvCxnSpPr>
              <p:spPr>
                <a:xfrm>
                  <a:off x="8118287"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userDrawn="1"/>
              </p:nvCxnSpPr>
              <p:spPr>
                <a:xfrm>
                  <a:off x="7965906"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6" name="Group 83"/>
              <p:cNvGrpSpPr>
                <a:grpSpLocks/>
              </p:cNvGrpSpPr>
              <p:nvPr userDrawn="1"/>
            </p:nvGrpSpPr>
            <p:grpSpPr bwMode="auto">
              <a:xfrm rot="5400000">
                <a:off x="-254017" y="5467067"/>
                <a:ext cx="152400" cy="122115"/>
                <a:chOff x="7983415" y="6582508"/>
                <a:chExt cx="152400" cy="486507"/>
              </a:xfrm>
            </p:grpSpPr>
            <p:cxnSp>
              <p:nvCxnSpPr>
                <p:cNvPr id="115" name="Straight Connector 114"/>
                <p:cNvCxnSpPr/>
                <p:nvPr userDrawn="1"/>
              </p:nvCxnSpPr>
              <p:spPr>
                <a:xfrm>
                  <a:off x="8101452"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userDrawn="1"/>
              </p:nvCxnSpPr>
              <p:spPr>
                <a:xfrm>
                  <a:off x="7949071"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7" name="Group 84"/>
              <p:cNvGrpSpPr>
                <a:grpSpLocks/>
              </p:cNvGrpSpPr>
              <p:nvPr userDrawn="1"/>
            </p:nvGrpSpPr>
            <p:grpSpPr bwMode="auto">
              <a:xfrm rot="5400000">
                <a:off x="-254017" y="4993425"/>
                <a:ext cx="152400" cy="122115"/>
                <a:chOff x="7983415" y="6582508"/>
                <a:chExt cx="152400" cy="486507"/>
              </a:xfrm>
            </p:grpSpPr>
            <p:cxnSp>
              <p:nvCxnSpPr>
                <p:cNvPr id="113" name="Straight Connector 112"/>
                <p:cNvCxnSpPr/>
                <p:nvPr userDrawn="1"/>
              </p:nvCxnSpPr>
              <p:spPr>
                <a:xfrm>
                  <a:off x="8117950"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userDrawn="1"/>
              </p:nvCxnSpPr>
              <p:spPr>
                <a:xfrm>
                  <a:off x="7965569"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5"/>
              <p:cNvGrpSpPr>
                <a:grpSpLocks/>
              </p:cNvGrpSpPr>
              <p:nvPr userDrawn="1"/>
            </p:nvGrpSpPr>
            <p:grpSpPr bwMode="auto">
              <a:xfrm rot="5400000">
                <a:off x="-254017" y="4519783"/>
                <a:ext cx="152400" cy="122115"/>
                <a:chOff x="7983415" y="6582508"/>
                <a:chExt cx="152400" cy="486507"/>
              </a:xfrm>
            </p:grpSpPr>
            <p:cxnSp>
              <p:nvCxnSpPr>
                <p:cNvPr id="111" name="Straight Connector 110"/>
                <p:cNvCxnSpPr/>
                <p:nvPr userDrawn="1"/>
              </p:nvCxnSpPr>
              <p:spPr>
                <a:xfrm>
                  <a:off x="8118575"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userDrawn="1"/>
              </p:nvCxnSpPr>
              <p:spPr>
                <a:xfrm>
                  <a:off x="7966194"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6"/>
              <p:cNvGrpSpPr>
                <a:grpSpLocks/>
              </p:cNvGrpSpPr>
              <p:nvPr userDrawn="1"/>
            </p:nvGrpSpPr>
            <p:grpSpPr bwMode="auto">
              <a:xfrm rot="5400000">
                <a:off x="-254017" y="4046141"/>
                <a:ext cx="152400" cy="122115"/>
                <a:chOff x="7983415" y="6582508"/>
                <a:chExt cx="152400" cy="486507"/>
              </a:xfrm>
            </p:grpSpPr>
            <p:cxnSp>
              <p:nvCxnSpPr>
                <p:cNvPr id="109" name="Straight Connector 108"/>
                <p:cNvCxnSpPr/>
                <p:nvPr userDrawn="1"/>
              </p:nvCxnSpPr>
              <p:spPr>
                <a:xfrm>
                  <a:off x="8117612"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userDrawn="1"/>
              </p:nvCxnSpPr>
              <p:spPr>
                <a:xfrm>
                  <a:off x="7965231"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7"/>
              <p:cNvGrpSpPr>
                <a:grpSpLocks/>
              </p:cNvGrpSpPr>
              <p:nvPr userDrawn="1"/>
            </p:nvGrpSpPr>
            <p:grpSpPr bwMode="auto">
              <a:xfrm rot="5400000">
                <a:off x="-254017" y="3572499"/>
                <a:ext cx="152400" cy="122115"/>
                <a:chOff x="7983415" y="6582508"/>
                <a:chExt cx="152400" cy="486507"/>
              </a:xfrm>
            </p:grpSpPr>
            <p:cxnSp>
              <p:nvCxnSpPr>
                <p:cNvPr id="107" name="Straight Connector 106"/>
                <p:cNvCxnSpPr/>
                <p:nvPr userDrawn="1"/>
              </p:nvCxnSpPr>
              <p:spPr>
                <a:xfrm>
                  <a:off x="8118237"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userDrawn="1"/>
              </p:nvCxnSpPr>
              <p:spPr>
                <a:xfrm>
                  <a:off x="7965856"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88"/>
              <p:cNvGrpSpPr>
                <a:grpSpLocks/>
              </p:cNvGrpSpPr>
              <p:nvPr userDrawn="1"/>
            </p:nvGrpSpPr>
            <p:grpSpPr bwMode="auto">
              <a:xfrm rot="5400000">
                <a:off x="-254017" y="3098857"/>
                <a:ext cx="152400" cy="122115"/>
                <a:chOff x="7983415" y="6582508"/>
                <a:chExt cx="152400" cy="486507"/>
              </a:xfrm>
            </p:grpSpPr>
            <p:cxnSp>
              <p:nvCxnSpPr>
                <p:cNvPr id="105" name="Straight Connector 104"/>
                <p:cNvCxnSpPr/>
                <p:nvPr userDrawn="1"/>
              </p:nvCxnSpPr>
              <p:spPr>
                <a:xfrm>
                  <a:off x="8118862"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userDrawn="1"/>
              </p:nvCxnSpPr>
              <p:spPr>
                <a:xfrm>
                  <a:off x="7966481"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89"/>
              <p:cNvGrpSpPr>
                <a:grpSpLocks/>
              </p:cNvGrpSpPr>
              <p:nvPr userDrawn="1"/>
            </p:nvGrpSpPr>
            <p:grpSpPr bwMode="auto">
              <a:xfrm rot="5400000">
                <a:off x="-254017" y="2625215"/>
                <a:ext cx="152400" cy="122115"/>
                <a:chOff x="7983415" y="6582508"/>
                <a:chExt cx="152400" cy="486507"/>
              </a:xfrm>
            </p:grpSpPr>
            <p:cxnSp>
              <p:nvCxnSpPr>
                <p:cNvPr id="103" name="Straight Connector 102"/>
                <p:cNvCxnSpPr/>
                <p:nvPr userDrawn="1"/>
              </p:nvCxnSpPr>
              <p:spPr>
                <a:xfrm>
                  <a:off x="8117900"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userDrawn="1"/>
              </p:nvCxnSpPr>
              <p:spPr>
                <a:xfrm>
                  <a:off x="7965519"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0"/>
              <p:cNvGrpSpPr>
                <a:grpSpLocks/>
              </p:cNvGrpSpPr>
              <p:nvPr userDrawn="1"/>
            </p:nvGrpSpPr>
            <p:grpSpPr bwMode="auto">
              <a:xfrm rot="5400000">
                <a:off x="-254017" y="2151573"/>
                <a:ext cx="152400" cy="122115"/>
                <a:chOff x="7983415" y="6582508"/>
                <a:chExt cx="152400" cy="486507"/>
              </a:xfrm>
            </p:grpSpPr>
            <p:cxnSp>
              <p:nvCxnSpPr>
                <p:cNvPr id="101" name="Straight Connector 100"/>
                <p:cNvCxnSpPr/>
                <p:nvPr userDrawn="1"/>
              </p:nvCxnSpPr>
              <p:spPr>
                <a:xfrm>
                  <a:off x="8118525"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userDrawn="1"/>
              </p:nvCxnSpPr>
              <p:spPr>
                <a:xfrm>
                  <a:off x="7966144"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1"/>
              <p:cNvGrpSpPr>
                <a:grpSpLocks/>
              </p:cNvGrpSpPr>
              <p:nvPr userDrawn="1"/>
            </p:nvGrpSpPr>
            <p:grpSpPr bwMode="auto">
              <a:xfrm rot="5400000">
                <a:off x="-254017" y="1677931"/>
                <a:ext cx="152400" cy="122115"/>
                <a:chOff x="7983415" y="6582508"/>
                <a:chExt cx="152400" cy="486507"/>
              </a:xfrm>
            </p:grpSpPr>
            <p:cxnSp>
              <p:nvCxnSpPr>
                <p:cNvPr id="99" name="Straight Connector 98"/>
                <p:cNvCxnSpPr/>
                <p:nvPr userDrawn="1"/>
              </p:nvCxnSpPr>
              <p:spPr>
                <a:xfrm>
                  <a:off x="8117562"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userDrawn="1"/>
              </p:nvCxnSpPr>
              <p:spPr>
                <a:xfrm>
                  <a:off x="7965181"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2"/>
              <p:cNvGrpSpPr>
                <a:grpSpLocks/>
              </p:cNvGrpSpPr>
              <p:nvPr userDrawn="1"/>
            </p:nvGrpSpPr>
            <p:grpSpPr bwMode="auto">
              <a:xfrm rot="5400000">
                <a:off x="-254017" y="997340"/>
                <a:ext cx="152400" cy="122115"/>
                <a:chOff x="7983415" y="6582508"/>
                <a:chExt cx="152400" cy="486507"/>
              </a:xfrm>
            </p:grpSpPr>
            <p:cxnSp>
              <p:nvCxnSpPr>
                <p:cNvPr id="97" name="Straight Connector 96"/>
                <p:cNvCxnSpPr/>
                <p:nvPr userDrawn="1"/>
              </p:nvCxnSpPr>
              <p:spPr>
                <a:xfrm>
                  <a:off x="8118786"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userDrawn="1"/>
              </p:nvCxnSpPr>
              <p:spPr>
                <a:xfrm>
                  <a:off x="7966405"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6" name="Straight Connector 95"/>
              <p:cNvCxnSpPr/>
              <p:nvPr userDrawn="1"/>
            </p:nvCxnSpPr>
            <p:spPr>
              <a:xfrm rot="5400000">
                <a:off x="-177752" y="6337412"/>
                <a:ext cx="0" cy="12224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 name="Group 8"/>
            <p:cNvGrpSpPr>
              <a:grpSpLocks/>
            </p:cNvGrpSpPr>
            <p:nvPr userDrawn="1"/>
          </p:nvGrpSpPr>
          <p:grpSpPr bwMode="auto">
            <a:xfrm>
              <a:off x="9166483" y="454007"/>
              <a:ext cx="122115" cy="5945205"/>
              <a:chOff x="-238875" y="454007"/>
              <a:chExt cx="122115" cy="5945205"/>
            </a:xfrm>
          </p:grpSpPr>
          <p:cxnSp>
            <p:nvCxnSpPr>
              <p:cNvPr id="49" name="Straight Connector 48"/>
              <p:cNvCxnSpPr/>
              <p:nvPr userDrawn="1"/>
            </p:nvCxnSpPr>
            <p:spPr>
              <a:xfrm rot="5400000">
                <a:off x="-177883" y="392952"/>
                <a:ext cx="0" cy="12224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50" name="Group 47"/>
              <p:cNvGrpSpPr>
                <a:grpSpLocks/>
              </p:cNvGrpSpPr>
              <p:nvPr userDrawn="1"/>
            </p:nvGrpSpPr>
            <p:grpSpPr bwMode="auto">
              <a:xfrm rot="5400000">
                <a:off x="-254017" y="5940709"/>
                <a:ext cx="152400" cy="122115"/>
                <a:chOff x="7983415" y="6582508"/>
                <a:chExt cx="152400" cy="486507"/>
              </a:xfrm>
            </p:grpSpPr>
            <p:cxnSp>
              <p:nvCxnSpPr>
                <p:cNvPr id="82" name="Straight Connector 81"/>
                <p:cNvCxnSpPr/>
                <p:nvPr userDrawn="1"/>
              </p:nvCxnSpPr>
              <p:spPr>
                <a:xfrm>
                  <a:off x="8135748"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userDrawn="1"/>
              </p:nvCxnSpPr>
              <p:spPr>
                <a:xfrm>
                  <a:off x="7983367"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48"/>
              <p:cNvGrpSpPr>
                <a:grpSpLocks/>
              </p:cNvGrpSpPr>
              <p:nvPr userDrawn="1"/>
            </p:nvGrpSpPr>
            <p:grpSpPr bwMode="auto">
              <a:xfrm rot="5400000">
                <a:off x="-254017" y="5467067"/>
                <a:ext cx="152400" cy="122115"/>
                <a:chOff x="7983415" y="6582508"/>
                <a:chExt cx="152400" cy="486507"/>
              </a:xfrm>
            </p:grpSpPr>
            <p:cxnSp>
              <p:nvCxnSpPr>
                <p:cNvPr id="80" name="Straight Connector 79"/>
                <p:cNvCxnSpPr/>
                <p:nvPr userDrawn="1"/>
              </p:nvCxnSpPr>
              <p:spPr>
                <a:xfrm>
                  <a:off x="8118912"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a:xfrm>
                  <a:off x="7966531"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49"/>
              <p:cNvGrpSpPr>
                <a:grpSpLocks/>
              </p:cNvGrpSpPr>
              <p:nvPr userDrawn="1"/>
            </p:nvGrpSpPr>
            <p:grpSpPr bwMode="auto">
              <a:xfrm rot="5400000">
                <a:off x="-254017" y="4993425"/>
                <a:ext cx="152400" cy="122115"/>
                <a:chOff x="7983415" y="6582508"/>
                <a:chExt cx="152400" cy="486507"/>
              </a:xfrm>
            </p:grpSpPr>
            <p:cxnSp>
              <p:nvCxnSpPr>
                <p:cNvPr id="78" name="Straight Connector 77"/>
                <p:cNvCxnSpPr/>
                <p:nvPr userDrawn="1"/>
              </p:nvCxnSpPr>
              <p:spPr>
                <a:xfrm>
                  <a:off x="8135410"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7983029"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0"/>
              <p:cNvGrpSpPr>
                <a:grpSpLocks/>
              </p:cNvGrpSpPr>
              <p:nvPr userDrawn="1"/>
            </p:nvGrpSpPr>
            <p:grpSpPr bwMode="auto">
              <a:xfrm rot="5400000">
                <a:off x="-254017" y="4519783"/>
                <a:ext cx="152400" cy="122115"/>
                <a:chOff x="7983415" y="6582508"/>
                <a:chExt cx="152400" cy="486507"/>
              </a:xfrm>
            </p:grpSpPr>
            <p:cxnSp>
              <p:nvCxnSpPr>
                <p:cNvPr id="76" name="Straight Connector 75"/>
                <p:cNvCxnSpPr/>
                <p:nvPr userDrawn="1"/>
              </p:nvCxnSpPr>
              <p:spPr>
                <a:xfrm>
                  <a:off x="8136035"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a:off x="7983654"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1"/>
              <p:cNvGrpSpPr>
                <a:grpSpLocks/>
              </p:cNvGrpSpPr>
              <p:nvPr userDrawn="1"/>
            </p:nvGrpSpPr>
            <p:grpSpPr bwMode="auto">
              <a:xfrm rot="5400000">
                <a:off x="-254017" y="4046141"/>
                <a:ext cx="152400" cy="122115"/>
                <a:chOff x="7983415" y="6582508"/>
                <a:chExt cx="152400" cy="486507"/>
              </a:xfrm>
            </p:grpSpPr>
            <p:cxnSp>
              <p:nvCxnSpPr>
                <p:cNvPr id="74" name="Straight Connector 73"/>
                <p:cNvCxnSpPr/>
                <p:nvPr userDrawn="1"/>
              </p:nvCxnSpPr>
              <p:spPr>
                <a:xfrm>
                  <a:off x="8135073"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userDrawn="1"/>
              </p:nvCxnSpPr>
              <p:spPr>
                <a:xfrm>
                  <a:off x="7982692"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2"/>
              <p:cNvGrpSpPr>
                <a:grpSpLocks/>
              </p:cNvGrpSpPr>
              <p:nvPr userDrawn="1"/>
            </p:nvGrpSpPr>
            <p:grpSpPr bwMode="auto">
              <a:xfrm rot="5400000">
                <a:off x="-254017" y="3572499"/>
                <a:ext cx="152400" cy="122115"/>
                <a:chOff x="7983415" y="6582508"/>
                <a:chExt cx="152400" cy="486507"/>
              </a:xfrm>
            </p:grpSpPr>
            <p:cxnSp>
              <p:nvCxnSpPr>
                <p:cNvPr id="72" name="Straight Connector 71"/>
                <p:cNvCxnSpPr/>
                <p:nvPr userDrawn="1"/>
              </p:nvCxnSpPr>
              <p:spPr>
                <a:xfrm>
                  <a:off x="8135698"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userDrawn="1"/>
              </p:nvCxnSpPr>
              <p:spPr>
                <a:xfrm>
                  <a:off x="7983317"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3"/>
              <p:cNvGrpSpPr>
                <a:grpSpLocks/>
              </p:cNvGrpSpPr>
              <p:nvPr userDrawn="1"/>
            </p:nvGrpSpPr>
            <p:grpSpPr bwMode="auto">
              <a:xfrm rot="5400000">
                <a:off x="-254017" y="3098857"/>
                <a:ext cx="152400" cy="122115"/>
                <a:chOff x="7983415" y="6582508"/>
                <a:chExt cx="152400" cy="486507"/>
              </a:xfrm>
            </p:grpSpPr>
            <p:cxnSp>
              <p:nvCxnSpPr>
                <p:cNvPr id="70" name="Straight Connector 69"/>
                <p:cNvCxnSpPr/>
                <p:nvPr userDrawn="1"/>
              </p:nvCxnSpPr>
              <p:spPr>
                <a:xfrm>
                  <a:off x="8136323"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userDrawn="1"/>
              </p:nvCxnSpPr>
              <p:spPr>
                <a:xfrm>
                  <a:off x="7983942"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4"/>
              <p:cNvGrpSpPr>
                <a:grpSpLocks/>
              </p:cNvGrpSpPr>
              <p:nvPr userDrawn="1"/>
            </p:nvGrpSpPr>
            <p:grpSpPr bwMode="auto">
              <a:xfrm rot="5400000">
                <a:off x="-254017" y="2625215"/>
                <a:ext cx="152400" cy="122115"/>
                <a:chOff x="7983415" y="6582508"/>
                <a:chExt cx="152400" cy="486507"/>
              </a:xfrm>
            </p:grpSpPr>
            <p:cxnSp>
              <p:nvCxnSpPr>
                <p:cNvPr id="68" name="Straight Connector 67"/>
                <p:cNvCxnSpPr/>
                <p:nvPr userDrawn="1"/>
              </p:nvCxnSpPr>
              <p:spPr>
                <a:xfrm>
                  <a:off x="8135360"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userDrawn="1"/>
              </p:nvCxnSpPr>
              <p:spPr>
                <a:xfrm>
                  <a:off x="7982979"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5"/>
              <p:cNvGrpSpPr>
                <a:grpSpLocks/>
              </p:cNvGrpSpPr>
              <p:nvPr userDrawn="1"/>
            </p:nvGrpSpPr>
            <p:grpSpPr bwMode="auto">
              <a:xfrm rot="5400000">
                <a:off x="-254017" y="2151573"/>
                <a:ext cx="152400" cy="122115"/>
                <a:chOff x="7983415" y="6582508"/>
                <a:chExt cx="152400" cy="486507"/>
              </a:xfrm>
            </p:grpSpPr>
            <p:cxnSp>
              <p:nvCxnSpPr>
                <p:cNvPr id="66" name="Straight Connector 65"/>
                <p:cNvCxnSpPr/>
                <p:nvPr userDrawn="1"/>
              </p:nvCxnSpPr>
              <p:spPr>
                <a:xfrm>
                  <a:off x="8135985"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userDrawn="1"/>
              </p:nvCxnSpPr>
              <p:spPr>
                <a:xfrm>
                  <a:off x="7983604"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9" name="Group 56"/>
              <p:cNvGrpSpPr>
                <a:grpSpLocks/>
              </p:cNvGrpSpPr>
              <p:nvPr userDrawn="1"/>
            </p:nvGrpSpPr>
            <p:grpSpPr bwMode="auto">
              <a:xfrm rot="5400000">
                <a:off x="-254017" y="1677931"/>
                <a:ext cx="152400" cy="122115"/>
                <a:chOff x="7983415" y="6582508"/>
                <a:chExt cx="152400" cy="486507"/>
              </a:xfrm>
            </p:grpSpPr>
            <p:cxnSp>
              <p:nvCxnSpPr>
                <p:cNvPr id="64" name="Straight Connector 63"/>
                <p:cNvCxnSpPr/>
                <p:nvPr userDrawn="1"/>
              </p:nvCxnSpPr>
              <p:spPr>
                <a:xfrm>
                  <a:off x="8135023"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userDrawn="1"/>
              </p:nvCxnSpPr>
              <p:spPr>
                <a:xfrm>
                  <a:off x="7982642"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0" name="Group 57"/>
              <p:cNvGrpSpPr>
                <a:grpSpLocks/>
              </p:cNvGrpSpPr>
              <p:nvPr userDrawn="1"/>
            </p:nvGrpSpPr>
            <p:grpSpPr bwMode="auto">
              <a:xfrm rot="5400000">
                <a:off x="-254017" y="997340"/>
                <a:ext cx="152400" cy="122115"/>
                <a:chOff x="7983415" y="6582508"/>
                <a:chExt cx="152400" cy="486507"/>
              </a:xfrm>
            </p:grpSpPr>
            <p:cxnSp>
              <p:nvCxnSpPr>
                <p:cNvPr id="62" name="Straight Connector 61"/>
                <p:cNvCxnSpPr/>
                <p:nvPr userDrawn="1"/>
              </p:nvCxnSpPr>
              <p:spPr>
                <a:xfrm>
                  <a:off x="8136247"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userDrawn="1"/>
              </p:nvCxnSpPr>
              <p:spPr>
                <a:xfrm>
                  <a:off x="7983866"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61" name="Straight Connector 60"/>
              <p:cNvCxnSpPr/>
              <p:nvPr userDrawn="1"/>
            </p:nvCxnSpPr>
            <p:spPr>
              <a:xfrm rot="5400000">
                <a:off x="-177883" y="6337412"/>
                <a:ext cx="0" cy="12224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 name="Group 10"/>
            <p:cNvGrpSpPr>
              <a:grpSpLocks/>
            </p:cNvGrpSpPr>
            <p:nvPr userDrawn="1"/>
          </p:nvGrpSpPr>
          <p:grpSpPr bwMode="auto">
            <a:xfrm>
              <a:off x="457731" y="-141165"/>
              <a:ext cx="8226688" cy="122115"/>
              <a:chOff x="457731" y="6582508"/>
              <a:chExt cx="8226688" cy="486507"/>
            </a:xfrm>
          </p:grpSpPr>
          <p:cxnSp>
            <p:nvCxnSpPr>
              <p:cNvPr id="14" name="Straight Connector 13"/>
              <p:cNvCxnSpPr/>
              <p:nvPr userDrawn="1"/>
            </p:nvCxnSpPr>
            <p:spPr>
              <a:xfrm>
                <a:off x="458318"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8683719"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6" name="Group 13"/>
              <p:cNvGrpSpPr>
                <a:grpSpLocks/>
              </p:cNvGrpSpPr>
              <p:nvPr userDrawn="1"/>
            </p:nvGrpSpPr>
            <p:grpSpPr bwMode="auto">
              <a:xfrm>
                <a:off x="7986158" y="6582508"/>
                <a:ext cx="152400" cy="486507"/>
                <a:chOff x="7983415" y="6582508"/>
                <a:chExt cx="152400" cy="486507"/>
              </a:xfrm>
            </p:grpSpPr>
            <p:cxnSp>
              <p:nvCxnSpPr>
                <p:cNvPr id="47" name="Straight Connector 46"/>
                <p:cNvCxnSpPr/>
                <p:nvPr userDrawn="1"/>
              </p:nvCxnSpPr>
              <p:spPr>
                <a:xfrm>
                  <a:off x="8118962"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a:xfrm>
                  <a:off x="7966552"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4"/>
              <p:cNvGrpSpPr>
                <a:grpSpLocks/>
              </p:cNvGrpSpPr>
              <p:nvPr userDrawn="1"/>
            </p:nvGrpSpPr>
            <p:grpSpPr bwMode="auto">
              <a:xfrm>
                <a:off x="7287901" y="6582508"/>
                <a:ext cx="152400" cy="486507"/>
                <a:chOff x="7983415" y="6582508"/>
                <a:chExt cx="152400" cy="486507"/>
              </a:xfrm>
            </p:grpSpPr>
            <p:cxnSp>
              <p:nvCxnSpPr>
                <p:cNvPr id="45" name="Straight Connector 44"/>
                <p:cNvCxnSpPr/>
                <p:nvPr userDrawn="1"/>
              </p:nvCxnSpPr>
              <p:spPr>
                <a:xfrm>
                  <a:off x="8118671"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7983725"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5"/>
              <p:cNvGrpSpPr>
                <a:grpSpLocks/>
              </p:cNvGrpSpPr>
              <p:nvPr userDrawn="1"/>
            </p:nvGrpSpPr>
            <p:grpSpPr bwMode="auto">
              <a:xfrm>
                <a:off x="6589644" y="6582508"/>
                <a:ext cx="152400" cy="486507"/>
                <a:chOff x="7983415" y="6582508"/>
                <a:chExt cx="152400" cy="486507"/>
              </a:xfrm>
            </p:grpSpPr>
            <p:cxnSp>
              <p:nvCxnSpPr>
                <p:cNvPr id="43" name="Straight Connector 42"/>
                <p:cNvCxnSpPr/>
                <p:nvPr userDrawn="1"/>
              </p:nvCxnSpPr>
              <p:spPr>
                <a:xfrm>
                  <a:off x="8135844"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7983434"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6"/>
              <p:cNvGrpSpPr>
                <a:grpSpLocks/>
              </p:cNvGrpSpPr>
              <p:nvPr userDrawn="1"/>
            </p:nvGrpSpPr>
            <p:grpSpPr bwMode="auto">
              <a:xfrm>
                <a:off x="5891387" y="6582508"/>
                <a:ext cx="152400" cy="486507"/>
                <a:chOff x="7983415" y="6582508"/>
                <a:chExt cx="152400" cy="486507"/>
              </a:xfrm>
            </p:grpSpPr>
            <p:cxnSp>
              <p:nvCxnSpPr>
                <p:cNvPr id="41" name="Straight Connector 40"/>
                <p:cNvCxnSpPr/>
                <p:nvPr userDrawn="1"/>
              </p:nvCxnSpPr>
              <p:spPr>
                <a:xfrm>
                  <a:off x="8135554"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a:off x="7983144"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7"/>
              <p:cNvGrpSpPr>
                <a:grpSpLocks/>
              </p:cNvGrpSpPr>
              <p:nvPr userDrawn="1"/>
            </p:nvGrpSpPr>
            <p:grpSpPr bwMode="auto">
              <a:xfrm>
                <a:off x="5193130" y="6582508"/>
                <a:ext cx="152400" cy="486507"/>
                <a:chOff x="7983415" y="6582508"/>
                <a:chExt cx="152400" cy="486507"/>
              </a:xfrm>
            </p:grpSpPr>
            <p:cxnSp>
              <p:nvCxnSpPr>
                <p:cNvPr id="39" name="Straight Connector 38"/>
                <p:cNvCxnSpPr/>
                <p:nvPr userDrawn="1"/>
              </p:nvCxnSpPr>
              <p:spPr>
                <a:xfrm>
                  <a:off x="8135263"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7982853"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18"/>
              <p:cNvGrpSpPr>
                <a:grpSpLocks/>
              </p:cNvGrpSpPr>
              <p:nvPr userDrawn="1"/>
            </p:nvGrpSpPr>
            <p:grpSpPr bwMode="auto">
              <a:xfrm>
                <a:off x="4494873" y="6582508"/>
                <a:ext cx="152400" cy="486507"/>
                <a:chOff x="7983415" y="6582508"/>
                <a:chExt cx="152400" cy="486507"/>
              </a:xfrm>
            </p:grpSpPr>
            <p:cxnSp>
              <p:nvCxnSpPr>
                <p:cNvPr id="37" name="Straight Connector 36"/>
                <p:cNvCxnSpPr/>
                <p:nvPr userDrawn="1"/>
              </p:nvCxnSpPr>
              <p:spPr>
                <a:xfrm>
                  <a:off x="8130209"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7984149"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19"/>
              <p:cNvGrpSpPr>
                <a:grpSpLocks/>
              </p:cNvGrpSpPr>
              <p:nvPr userDrawn="1"/>
            </p:nvGrpSpPr>
            <p:grpSpPr bwMode="auto">
              <a:xfrm>
                <a:off x="3796616" y="6582508"/>
                <a:ext cx="152400" cy="486507"/>
                <a:chOff x="7983415" y="6582508"/>
                <a:chExt cx="152400" cy="486507"/>
              </a:xfrm>
            </p:grpSpPr>
            <p:cxnSp>
              <p:nvCxnSpPr>
                <p:cNvPr id="35" name="Straight Connector 34"/>
                <p:cNvCxnSpPr/>
                <p:nvPr userDrawn="1"/>
              </p:nvCxnSpPr>
              <p:spPr>
                <a:xfrm>
                  <a:off x="8136268"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7983858"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0"/>
              <p:cNvGrpSpPr>
                <a:grpSpLocks/>
              </p:cNvGrpSpPr>
              <p:nvPr userDrawn="1"/>
            </p:nvGrpSpPr>
            <p:grpSpPr bwMode="auto">
              <a:xfrm>
                <a:off x="3098359" y="6582508"/>
                <a:ext cx="152400" cy="486507"/>
                <a:chOff x="7983415" y="6582508"/>
                <a:chExt cx="152400" cy="486507"/>
              </a:xfrm>
            </p:grpSpPr>
            <p:cxnSp>
              <p:nvCxnSpPr>
                <p:cNvPr id="33" name="Straight Connector 32"/>
                <p:cNvCxnSpPr/>
                <p:nvPr userDrawn="1"/>
              </p:nvCxnSpPr>
              <p:spPr>
                <a:xfrm>
                  <a:off x="8135977"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7983567"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1"/>
              <p:cNvGrpSpPr>
                <a:grpSpLocks/>
              </p:cNvGrpSpPr>
              <p:nvPr userDrawn="1"/>
            </p:nvGrpSpPr>
            <p:grpSpPr bwMode="auto">
              <a:xfrm>
                <a:off x="2400102" y="6582508"/>
                <a:ext cx="152400" cy="486507"/>
                <a:chOff x="7983415" y="6582508"/>
                <a:chExt cx="152400" cy="486507"/>
              </a:xfrm>
            </p:grpSpPr>
            <p:cxnSp>
              <p:nvCxnSpPr>
                <p:cNvPr id="31" name="Straight Connector 30"/>
                <p:cNvCxnSpPr/>
                <p:nvPr userDrawn="1"/>
              </p:nvCxnSpPr>
              <p:spPr>
                <a:xfrm>
                  <a:off x="8135686"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7983276"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 name="Group 22"/>
              <p:cNvGrpSpPr>
                <a:grpSpLocks/>
              </p:cNvGrpSpPr>
              <p:nvPr userDrawn="1"/>
            </p:nvGrpSpPr>
            <p:grpSpPr bwMode="auto">
              <a:xfrm>
                <a:off x="1701845" y="6582508"/>
                <a:ext cx="152400" cy="486507"/>
                <a:chOff x="7983415" y="6582508"/>
                <a:chExt cx="152400" cy="486507"/>
              </a:xfrm>
            </p:grpSpPr>
            <p:cxnSp>
              <p:nvCxnSpPr>
                <p:cNvPr id="29" name="Straight Connector 28"/>
                <p:cNvCxnSpPr/>
                <p:nvPr userDrawn="1"/>
              </p:nvCxnSpPr>
              <p:spPr>
                <a:xfrm>
                  <a:off x="8135395"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8000449"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 name="Group 23"/>
              <p:cNvGrpSpPr>
                <a:grpSpLocks/>
              </p:cNvGrpSpPr>
              <p:nvPr userDrawn="1"/>
            </p:nvGrpSpPr>
            <p:grpSpPr bwMode="auto">
              <a:xfrm>
                <a:off x="1003588" y="6582508"/>
                <a:ext cx="152400" cy="486507"/>
                <a:chOff x="7983415" y="6582508"/>
                <a:chExt cx="152400" cy="486507"/>
              </a:xfrm>
            </p:grpSpPr>
            <p:cxnSp>
              <p:nvCxnSpPr>
                <p:cNvPr id="27" name="Straight Connector 26"/>
                <p:cNvCxnSpPr/>
                <p:nvPr userDrawn="1"/>
              </p:nvCxnSpPr>
              <p:spPr>
                <a:xfrm>
                  <a:off x="8152568"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8000158"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732372" y="2179321"/>
            <a:ext cx="3107794" cy="5499733"/>
          </a:xfrm>
        </p:spPr>
        <p:txBody>
          <a:bodyPr>
            <a:noAutofit/>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2" name="Text Placeholder 2"/>
          <p:cNvSpPr>
            <a:spLocks noGrp="1"/>
          </p:cNvSpPr>
          <p:nvPr>
            <p:ph type="body" idx="10"/>
          </p:nvPr>
        </p:nvSpPr>
        <p:spPr>
          <a:xfrm>
            <a:off x="735328" y="1361518"/>
            <a:ext cx="13163552" cy="643823"/>
          </a:xfrm>
        </p:spPr>
        <p:txBody>
          <a:bodyPr>
            <a:noAutofit/>
          </a:bodyPr>
          <a:lstStyle>
            <a:lvl1pPr marL="0" indent="0">
              <a:buNone/>
              <a:defRPr sz="2100" b="0">
                <a:latin typeface="Calibri" panose="020F0502020204030204" pitchFamily="34" charset="0"/>
              </a:defRPr>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dirty="0"/>
              <a:t>Click to edit Master text styles</a:t>
            </a:r>
          </a:p>
        </p:txBody>
      </p:sp>
      <p:sp>
        <p:nvSpPr>
          <p:cNvPr id="166" name="Content Placeholder 2"/>
          <p:cNvSpPr>
            <a:spLocks noGrp="1"/>
          </p:cNvSpPr>
          <p:nvPr>
            <p:ph idx="11"/>
          </p:nvPr>
        </p:nvSpPr>
        <p:spPr>
          <a:xfrm>
            <a:off x="4084007" y="2179321"/>
            <a:ext cx="3107794" cy="5499733"/>
          </a:xfrm>
        </p:spPr>
        <p:txBody>
          <a:bodyPr>
            <a:noAutofit/>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7" name="Content Placeholder 2"/>
          <p:cNvSpPr>
            <a:spLocks noGrp="1"/>
          </p:cNvSpPr>
          <p:nvPr>
            <p:ph idx="12"/>
          </p:nvPr>
        </p:nvSpPr>
        <p:spPr>
          <a:xfrm>
            <a:off x="7435642" y="2179321"/>
            <a:ext cx="3107794" cy="5499733"/>
          </a:xfrm>
        </p:spPr>
        <p:txBody>
          <a:bodyPr>
            <a:noAutofit/>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8" name="Content Placeholder 2"/>
          <p:cNvSpPr>
            <a:spLocks noGrp="1"/>
          </p:cNvSpPr>
          <p:nvPr>
            <p:ph idx="13"/>
          </p:nvPr>
        </p:nvSpPr>
        <p:spPr>
          <a:xfrm>
            <a:off x="10791087" y="2179321"/>
            <a:ext cx="3107794" cy="5499733"/>
          </a:xfrm>
        </p:spPr>
        <p:txBody>
          <a:bodyPr>
            <a:noAutofit/>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5" name="Text Placeholder 6"/>
          <p:cNvSpPr>
            <a:spLocks noGrp="1"/>
          </p:cNvSpPr>
          <p:nvPr>
            <p:ph type="body" sz="quarter" idx="14"/>
          </p:nvPr>
        </p:nvSpPr>
        <p:spPr>
          <a:xfrm>
            <a:off x="734061" y="7679054"/>
            <a:ext cx="8701613" cy="550546"/>
          </a:xfrm>
        </p:spPr>
        <p:txBody>
          <a:bodyPr rtlCol="0" anchor="ctr">
            <a:noAutofit/>
          </a:bodyPr>
          <a:lstStyle>
            <a:lvl1pPr>
              <a:defRPr lang="en-US" sz="1100" i="0" dirty="0" smtClean="0">
                <a:solidFill>
                  <a:schemeClr val="bg2"/>
                </a:solidFill>
                <a:latin typeface="Calibri" panose="020F0502020204030204" pitchFamily="34" charset="0"/>
              </a:defRPr>
            </a:lvl1pPr>
          </a:lstStyle>
          <a:p>
            <a:pPr lvl="0"/>
            <a:r>
              <a:rPr lang="en-US" dirty="0"/>
              <a:t>Click to edit Master text styles</a:t>
            </a:r>
          </a:p>
        </p:txBody>
      </p:sp>
    </p:spTree>
    <p:extLst>
      <p:ext uri="{BB962C8B-B14F-4D97-AF65-F5344CB8AC3E}">
        <p14:creationId xmlns:p14="http://schemas.microsoft.com/office/powerpoint/2010/main" val="1643581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grpSp>
        <p:nvGrpSpPr>
          <p:cNvPr id="10" name="Group 5"/>
          <p:cNvGrpSpPr>
            <a:grpSpLocks/>
          </p:cNvGrpSpPr>
          <p:nvPr userDrawn="1"/>
        </p:nvGrpSpPr>
        <p:grpSpPr bwMode="auto">
          <a:xfrm>
            <a:off x="-241301" y="-169545"/>
            <a:ext cx="15102842" cy="8564881"/>
            <a:chOff x="-151325" y="-141165"/>
            <a:chExt cx="9439923" cy="7136527"/>
          </a:xfrm>
        </p:grpSpPr>
        <p:grpSp>
          <p:nvGrpSpPr>
            <p:cNvPr id="11" name="Group 6"/>
            <p:cNvGrpSpPr>
              <a:grpSpLocks/>
            </p:cNvGrpSpPr>
            <p:nvPr userDrawn="1"/>
          </p:nvGrpSpPr>
          <p:grpSpPr bwMode="auto">
            <a:xfrm>
              <a:off x="457731" y="6873247"/>
              <a:ext cx="8226688" cy="122115"/>
              <a:chOff x="457731" y="6582508"/>
              <a:chExt cx="8226688" cy="486507"/>
            </a:xfrm>
          </p:grpSpPr>
          <p:cxnSp>
            <p:nvCxnSpPr>
              <p:cNvPr id="120" name="Straight Connector 119"/>
              <p:cNvCxnSpPr/>
              <p:nvPr userDrawn="1"/>
            </p:nvCxnSpPr>
            <p:spPr>
              <a:xfrm>
                <a:off x="458318"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userDrawn="1"/>
            </p:nvCxnSpPr>
            <p:spPr>
              <a:xfrm>
                <a:off x="8683719"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2" name="Group 118"/>
              <p:cNvGrpSpPr>
                <a:grpSpLocks/>
              </p:cNvGrpSpPr>
              <p:nvPr userDrawn="1"/>
            </p:nvGrpSpPr>
            <p:grpSpPr bwMode="auto">
              <a:xfrm>
                <a:off x="7986158" y="6582508"/>
                <a:ext cx="152400" cy="486507"/>
                <a:chOff x="7983415" y="6582508"/>
                <a:chExt cx="152400" cy="486507"/>
              </a:xfrm>
            </p:grpSpPr>
            <p:cxnSp>
              <p:nvCxnSpPr>
                <p:cNvPr id="154" name="Straight Connector 153"/>
                <p:cNvCxnSpPr/>
                <p:nvPr userDrawn="1"/>
              </p:nvCxnSpPr>
              <p:spPr>
                <a:xfrm>
                  <a:off x="8118962"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userDrawn="1"/>
              </p:nvCxnSpPr>
              <p:spPr>
                <a:xfrm>
                  <a:off x="7966552"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3" name="Group 119"/>
              <p:cNvGrpSpPr>
                <a:grpSpLocks/>
              </p:cNvGrpSpPr>
              <p:nvPr userDrawn="1"/>
            </p:nvGrpSpPr>
            <p:grpSpPr bwMode="auto">
              <a:xfrm>
                <a:off x="7287901" y="6582508"/>
                <a:ext cx="152400" cy="486507"/>
                <a:chOff x="7983415" y="6582508"/>
                <a:chExt cx="152400" cy="486507"/>
              </a:xfrm>
            </p:grpSpPr>
            <p:cxnSp>
              <p:nvCxnSpPr>
                <p:cNvPr id="151" name="Straight Connector 150"/>
                <p:cNvCxnSpPr/>
                <p:nvPr userDrawn="1"/>
              </p:nvCxnSpPr>
              <p:spPr>
                <a:xfrm>
                  <a:off x="8118671"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userDrawn="1"/>
              </p:nvCxnSpPr>
              <p:spPr>
                <a:xfrm>
                  <a:off x="7983725"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0"/>
              <p:cNvGrpSpPr>
                <a:grpSpLocks/>
              </p:cNvGrpSpPr>
              <p:nvPr userDrawn="1"/>
            </p:nvGrpSpPr>
            <p:grpSpPr bwMode="auto">
              <a:xfrm>
                <a:off x="6589644" y="6582508"/>
                <a:ext cx="152400" cy="486507"/>
                <a:chOff x="7983415" y="6582508"/>
                <a:chExt cx="152400" cy="486507"/>
              </a:xfrm>
            </p:grpSpPr>
            <p:cxnSp>
              <p:nvCxnSpPr>
                <p:cNvPr id="149" name="Straight Connector 148"/>
                <p:cNvCxnSpPr/>
                <p:nvPr userDrawn="1"/>
              </p:nvCxnSpPr>
              <p:spPr>
                <a:xfrm>
                  <a:off x="8135844"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userDrawn="1"/>
              </p:nvCxnSpPr>
              <p:spPr>
                <a:xfrm>
                  <a:off x="7983434"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1"/>
              <p:cNvGrpSpPr>
                <a:grpSpLocks/>
              </p:cNvGrpSpPr>
              <p:nvPr userDrawn="1"/>
            </p:nvGrpSpPr>
            <p:grpSpPr bwMode="auto">
              <a:xfrm>
                <a:off x="5891387" y="6582508"/>
                <a:ext cx="152400" cy="486507"/>
                <a:chOff x="7983415" y="6582508"/>
                <a:chExt cx="152400" cy="486507"/>
              </a:xfrm>
            </p:grpSpPr>
            <p:cxnSp>
              <p:nvCxnSpPr>
                <p:cNvPr id="147" name="Straight Connector 146"/>
                <p:cNvCxnSpPr/>
                <p:nvPr userDrawn="1"/>
              </p:nvCxnSpPr>
              <p:spPr>
                <a:xfrm>
                  <a:off x="8135554"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userDrawn="1"/>
              </p:nvCxnSpPr>
              <p:spPr>
                <a:xfrm>
                  <a:off x="7983144"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2"/>
              <p:cNvGrpSpPr>
                <a:grpSpLocks/>
              </p:cNvGrpSpPr>
              <p:nvPr userDrawn="1"/>
            </p:nvGrpSpPr>
            <p:grpSpPr bwMode="auto">
              <a:xfrm>
                <a:off x="5193130" y="6582508"/>
                <a:ext cx="152400" cy="486507"/>
                <a:chOff x="7983415" y="6582508"/>
                <a:chExt cx="152400" cy="486507"/>
              </a:xfrm>
            </p:grpSpPr>
            <p:cxnSp>
              <p:nvCxnSpPr>
                <p:cNvPr id="145" name="Straight Connector 144"/>
                <p:cNvCxnSpPr/>
                <p:nvPr userDrawn="1"/>
              </p:nvCxnSpPr>
              <p:spPr>
                <a:xfrm>
                  <a:off x="8135263"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userDrawn="1"/>
              </p:nvCxnSpPr>
              <p:spPr>
                <a:xfrm>
                  <a:off x="7982853"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3"/>
              <p:cNvGrpSpPr>
                <a:grpSpLocks/>
              </p:cNvGrpSpPr>
              <p:nvPr userDrawn="1"/>
            </p:nvGrpSpPr>
            <p:grpSpPr bwMode="auto">
              <a:xfrm>
                <a:off x="4494873" y="6582508"/>
                <a:ext cx="152400" cy="486507"/>
                <a:chOff x="7983415" y="6582508"/>
                <a:chExt cx="152400" cy="486507"/>
              </a:xfrm>
            </p:grpSpPr>
            <p:cxnSp>
              <p:nvCxnSpPr>
                <p:cNvPr id="143" name="Straight Connector 142"/>
                <p:cNvCxnSpPr/>
                <p:nvPr userDrawn="1"/>
              </p:nvCxnSpPr>
              <p:spPr>
                <a:xfrm>
                  <a:off x="8130209"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userDrawn="1"/>
              </p:nvCxnSpPr>
              <p:spPr>
                <a:xfrm>
                  <a:off x="7984149"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4"/>
              <p:cNvGrpSpPr>
                <a:grpSpLocks/>
              </p:cNvGrpSpPr>
              <p:nvPr userDrawn="1"/>
            </p:nvGrpSpPr>
            <p:grpSpPr bwMode="auto">
              <a:xfrm>
                <a:off x="3796616" y="6582508"/>
                <a:ext cx="152400" cy="486507"/>
                <a:chOff x="7983415" y="6582508"/>
                <a:chExt cx="152400" cy="486507"/>
              </a:xfrm>
            </p:grpSpPr>
            <p:cxnSp>
              <p:nvCxnSpPr>
                <p:cNvPr id="141" name="Straight Connector 140"/>
                <p:cNvCxnSpPr/>
                <p:nvPr userDrawn="1"/>
              </p:nvCxnSpPr>
              <p:spPr>
                <a:xfrm>
                  <a:off x="8136268"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userDrawn="1"/>
              </p:nvCxnSpPr>
              <p:spPr>
                <a:xfrm>
                  <a:off x="7983858"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5"/>
              <p:cNvGrpSpPr>
                <a:grpSpLocks/>
              </p:cNvGrpSpPr>
              <p:nvPr userDrawn="1"/>
            </p:nvGrpSpPr>
            <p:grpSpPr bwMode="auto">
              <a:xfrm>
                <a:off x="3098359" y="6582508"/>
                <a:ext cx="152400" cy="486507"/>
                <a:chOff x="7983415" y="6582508"/>
                <a:chExt cx="152400" cy="486507"/>
              </a:xfrm>
            </p:grpSpPr>
            <p:cxnSp>
              <p:nvCxnSpPr>
                <p:cNvPr id="139" name="Straight Connector 138"/>
                <p:cNvCxnSpPr/>
                <p:nvPr userDrawn="1"/>
              </p:nvCxnSpPr>
              <p:spPr>
                <a:xfrm>
                  <a:off x="8135977"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userDrawn="1"/>
              </p:nvCxnSpPr>
              <p:spPr>
                <a:xfrm>
                  <a:off x="7983567"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6"/>
              <p:cNvGrpSpPr>
                <a:grpSpLocks/>
              </p:cNvGrpSpPr>
              <p:nvPr userDrawn="1"/>
            </p:nvGrpSpPr>
            <p:grpSpPr bwMode="auto">
              <a:xfrm>
                <a:off x="2400102" y="6582508"/>
                <a:ext cx="152400" cy="486507"/>
                <a:chOff x="7983415" y="6582508"/>
                <a:chExt cx="152400" cy="486507"/>
              </a:xfrm>
            </p:grpSpPr>
            <p:cxnSp>
              <p:nvCxnSpPr>
                <p:cNvPr id="137" name="Straight Connector 136"/>
                <p:cNvCxnSpPr/>
                <p:nvPr userDrawn="1"/>
              </p:nvCxnSpPr>
              <p:spPr>
                <a:xfrm>
                  <a:off x="8135686"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userDrawn="1"/>
              </p:nvCxnSpPr>
              <p:spPr>
                <a:xfrm>
                  <a:off x="7983276"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27"/>
              <p:cNvGrpSpPr>
                <a:grpSpLocks/>
              </p:cNvGrpSpPr>
              <p:nvPr userDrawn="1"/>
            </p:nvGrpSpPr>
            <p:grpSpPr bwMode="auto">
              <a:xfrm>
                <a:off x="1701845" y="6582508"/>
                <a:ext cx="152400" cy="486507"/>
                <a:chOff x="7983415" y="6582508"/>
                <a:chExt cx="152400" cy="486507"/>
              </a:xfrm>
            </p:grpSpPr>
            <p:cxnSp>
              <p:nvCxnSpPr>
                <p:cNvPr id="135" name="Straight Connector 134"/>
                <p:cNvCxnSpPr/>
                <p:nvPr userDrawn="1"/>
              </p:nvCxnSpPr>
              <p:spPr>
                <a:xfrm>
                  <a:off x="8135395"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userDrawn="1"/>
              </p:nvCxnSpPr>
              <p:spPr>
                <a:xfrm>
                  <a:off x="8000449"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28"/>
              <p:cNvGrpSpPr>
                <a:grpSpLocks/>
              </p:cNvGrpSpPr>
              <p:nvPr userDrawn="1"/>
            </p:nvGrpSpPr>
            <p:grpSpPr bwMode="auto">
              <a:xfrm>
                <a:off x="1003588" y="6582508"/>
                <a:ext cx="152400" cy="486507"/>
                <a:chOff x="7983415" y="6582508"/>
                <a:chExt cx="152400" cy="486507"/>
              </a:xfrm>
            </p:grpSpPr>
            <p:cxnSp>
              <p:nvCxnSpPr>
                <p:cNvPr id="133" name="Straight Connector 132"/>
                <p:cNvCxnSpPr/>
                <p:nvPr userDrawn="1"/>
              </p:nvCxnSpPr>
              <p:spPr>
                <a:xfrm>
                  <a:off x="8152568"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userDrawn="1"/>
              </p:nvCxnSpPr>
              <p:spPr>
                <a:xfrm>
                  <a:off x="8000158"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2" name="Group 7"/>
            <p:cNvGrpSpPr>
              <a:grpSpLocks/>
            </p:cNvGrpSpPr>
            <p:nvPr userDrawn="1"/>
          </p:nvGrpSpPr>
          <p:grpSpPr bwMode="auto">
            <a:xfrm>
              <a:off x="-151325" y="454007"/>
              <a:ext cx="122115" cy="5945205"/>
              <a:chOff x="-238875" y="454007"/>
              <a:chExt cx="122115" cy="5945205"/>
            </a:xfrm>
          </p:grpSpPr>
          <p:cxnSp>
            <p:nvCxnSpPr>
              <p:cNvPr id="85" name="Straight Connector 84"/>
              <p:cNvCxnSpPr/>
              <p:nvPr userDrawn="1"/>
            </p:nvCxnSpPr>
            <p:spPr>
              <a:xfrm rot="5400000">
                <a:off x="-177752" y="392952"/>
                <a:ext cx="0" cy="12224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6" name="Group 82"/>
              <p:cNvGrpSpPr>
                <a:grpSpLocks/>
              </p:cNvGrpSpPr>
              <p:nvPr userDrawn="1"/>
            </p:nvGrpSpPr>
            <p:grpSpPr bwMode="auto">
              <a:xfrm rot="5400000">
                <a:off x="-254017" y="5940709"/>
                <a:ext cx="152400" cy="122115"/>
                <a:chOff x="7983415" y="6582508"/>
                <a:chExt cx="152400" cy="486507"/>
              </a:xfrm>
            </p:grpSpPr>
            <p:cxnSp>
              <p:nvCxnSpPr>
                <p:cNvPr id="118" name="Straight Connector 117"/>
                <p:cNvCxnSpPr/>
                <p:nvPr userDrawn="1"/>
              </p:nvCxnSpPr>
              <p:spPr>
                <a:xfrm>
                  <a:off x="8118287"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userDrawn="1"/>
              </p:nvCxnSpPr>
              <p:spPr>
                <a:xfrm>
                  <a:off x="7965906"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7" name="Group 83"/>
              <p:cNvGrpSpPr>
                <a:grpSpLocks/>
              </p:cNvGrpSpPr>
              <p:nvPr userDrawn="1"/>
            </p:nvGrpSpPr>
            <p:grpSpPr bwMode="auto">
              <a:xfrm rot="5400000">
                <a:off x="-254017" y="5467067"/>
                <a:ext cx="152400" cy="122115"/>
                <a:chOff x="7983415" y="6582508"/>
                <a:chExt cx="152400" cy="486507"/>
              </a:xfrm>
            </p:grpSpPr>
            <p:cxnSp>
              <p:nvCxnSpPr>
                <p:cNvPr id="116" name="Straight Connector 115"/>
                <p:cNvCxnSpPr/>
                <p:nvPr userDrawn="1"/>
              </p:nvCxnSpPr>
              <p:spPr>
                <a:xfrm>
                  <a:off x="8101452"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userDrawn="1"/>
              </p:nvCxnSpPr>
              <p:spPr>
                <a:xfrm>
                  <a:off x="7949071"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4"/>
              <p:cNvGrpSpPr>
                <a:grpSpLocks/>
              </p:cNvGrpSpPr>
              <p:nvPr userDrawn="1"/>
            </p:nvGrpSpPr>
            <p:grpSpPr bwMode="auto">
              <a:xfrm rot="5400000">
                <a:off x="-254017" y="4993425"/>
                <a:ext cx="152400" cy="122115"/>
                <a:chOff x="7983415" y="6582508"/>
                <a:chExt cx="152400" cy="486507"/>
              </a:xfrm>
            </p:grpSpPr>
            <p:cxnSp>
              <p:nvCxnSpPr>
                <p:cNvPr id="114" name="Straight Connector 113"/>
                <p:cNvCxnSpPr/>
                <p:nvPr userDrawn="1"/>
              </p:nvCxnSpPr>
              <p:spPr>
                <a:xfrm>
                  <a:off x="8117950"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userDrawn="1"/>
              </p:nvCxnSpPr>
              <p:spPr>
                <a:xfrm>
                  <a:off x="7965569"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5"/>
              <p:cNvGrpSpPr>
                <a:grpSpLocks/>
              </p:cNvGrpSpPr>
              <p:nvPr userDrawn="1"/>
            </p:nvGrpSpPr>
            <p:grpSpPr bwMode="auto">
              <a:xfrm rot="5400000">
                <a:off x="-254017" y="4519783"/>
                <a:ext cx="152400" cy="122115"/>
                <a:chOff x="7983415" y="6582508"/>
                <a:chExt cx="152400" cy="486507"/>
              </a:xfrm>
            </p:grpSpPr>
            <p:cxnSp>
              <p:nvCxnSpPr>
                <p:cNvPr id="112" name="Straight Connector 111"/>
                <p:cNvCxnSpPr/>
                <p:nvPr userDrawn="1"/>
              </p:nvCxnSpPr>
              <p:spPr>
                <a:xfrm>
                  <a:off x="8118575"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userDrawn="1"/>
              </p:nvCxnSpPr>
              <p:spPr>
                <a:xfrm>
                  <a:off x="7966194"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6"/>
              <p:cNvGrpSpPr>
                <a:grpSpLocks/>
              </p:cNvGrpSpPr>
              <p:nvPr userDrawn="1"/>
            </p:nvGrpSpPr>
            <p:grpSpPr bwMode="auto">
              <a:xfrm rot="5400000">
                <a:off x="-254017" y="4046141"/>
                <a:ext cx="152400" cy="122115"/>
                <a:chOff x="7983415" y="6582508"/>
                <a:chExt cx="152400" cy="486507"/>
              </a:xfrm>
            </p:grpSpPr>
            <p:cxnSp>
              <p:nvCxnSpPr>
                <p:cNvPr id="110" name="Straight Connector 109"/>
                <p:cNvCxnSpPr/>
                <p:nvPr userDrawn="1"/>
              </p:nvCxnSpPr>
              <p:spPr>
                <a:xfrm>
                  <a:off x="8117612"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userDrawn="1"/>
              </p:nvCxnSpPr>
              <p:spPr>
                <a:xfrm>
                  <a:off x="7965231"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87"/>
              <p:cNvGrpSpPr>
                <a:grpSpLocks/>
              </p:cNvGrpSpPr>
              <p:nvPr userDrawn="1"/>
            </p:nvGrpSpPr>
            <p:grpSpPr bwMode="auto">
              <a:xfrm rot="5400000">
                <a:off x="-254017" y="3572499"/>
                <a:ext cx="152400" cy="122115"/>
                <a:chOff x="7983415" y="6582508"/>
                <a:chExt cx="152400" cy="486507"/>
              </a:xfrm>
            </p:grpSpPr>
            <p:cxnSp>
              <p:nvCxnSpPr>
                <p:cNvPr id="108" name="Straight Connector 107"/>
                <p:cNvCxnSpPr/>
                <p:nvPr userDrawn="1"/>
              </p:nvCxnSpPr>
              <p:spPr>
                <a:xfrm>
                  <a:off x="8118237"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userDrawn="1"/>
              </p:nvCxnSpPr>
              <p:spPr>
                <a:xfrm>
                  <a:off x="7965856"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88"/>
              <p:cNvGrpSpPr>
                <a:grpSpLocks/>
              </p:cNvGrpSpPr>
              <p:nvPr userDrawn="1"/>
            </p:nvGrpSpPr>
            <p:grpSpPr bwMode="auto">
              <a:xfrm rot="5400000">
                <a:off x="-254017" y="3098857"/>
                <a:ext cx="152400" cy="122115"/>
                <a:chOff x="7983415" y="6582508"/>
                <a:chExt cx="152400" cy="486507"/>
              </a:xfrm>
            </p:grpSpPr>
            <p:cxnSp>
              <p:nvCxnSpPr>
                <p:cNvPr id="106" name="Straight Connector 105"/>
                <p:cNvCxnSpPr/>
                <p:nvPr userDrawn="1"/>
              </p:nvCxnSpPr>
              <p:spPr>
                <a:xfrm>
                  <a:off x="8118862"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userDrawn="1"/>
              </p:nvCxnSpPr>
              <p:spPr>
                <a:xfrm>
                  <a:off x="7966481"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89"/>
              <p:cNvGrpSpPr>
                <a:grpSpLocks/>
              </p:cNvGrpSpPr>
              <p:nvPr userDrawn="1"/>
            </p:nvGrpSpPr>
            <p:grpSpPr bwMode="auto">
              <a:xfrm rot="5400000">
                <a:off x="-254017" y="2625215"/>
                <a:ext cx="152400" cy="122115"/>
                <a:chOff x="7983415" y="6582508"/>
                <a:chExt cx="152400" cy="486507"/>
              </a:xfrm>
            </p:grpSpPr>
            <p:cxnSp>
              <p:nvCxnSpPr>
                <p:cNvPr id="104" name="Straight Connector 103"/>
                <p:cNvCxnSpPr/>
                <p:nvPr userDrawn="1"/>
              </p:nvCxnSpPr>
              <p:spPr>
                <a:xfrm>
                  <a:off x="8117900"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7965519"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0"/>
              <p:cNvGrpSpPr>
                <a:grpSpLocks/>
              </p:cNvGrpSpPr>
              <p:nvPr userDrawn="1"/>
            </p:nvGrpSpPr>
            <p:grpSpPr bwMode="auto">
              <a:xfrm rot="5400000">
                <a:off x="-254017" y="2151573"/>
                <a:ext cx="152400" cy="122115"/>
                <a:chOff x="7983415" y="6582508"/>
                <a:chExt cx="152400" cy="486507"/>
              </a:xfrm>
            </p:grpSpPr>
            <p:cxnSp>
              <p:nvCxnSpPr>
                <p:cNvPr id="102" name="Straight Connector 101"/>
                <p:cNvCxnSpPr/>
                <p:nvPr userDrawn="1"/>
              </p:nvCxnSpPr>
              <p:spPr>
                <a:xfrm>
                  <a:off x="8118525"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userDrawn="1"/>
              </p:nvCxnSpPr>
              <p:spPr>
                <a:xfrm>
                  <a:off x="7966144"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1"/>
              <p:cNvGrpSpPr>
                <a:grpSpLocks/>
              </p:cNvGrpSpPr>
              <p:nvPr userDrawn="1"/>
            </p:nvGrpSpPr>
            <p:grpSpPr bwMode="auto">
              <a:xfrm rot="5400000">
                <a:off x="-254017" y="1677931"/>
                <a:ext cx="152400" cy="122115"/>
                <a:chOff x="7983415" y="6582508"/>
                <a:chExt cx="152400" cy="486507"/>
              </a:xfrm>
            </p:grpSpPr>
            <p:cxnSp>
              <p:nvCxnSpPr>
                <p:cNvPr id="100" name="Straight Connector 99"/>
                <p:cNvCxnSpPr/>
                <p:nvPr userDrawn="1"/>
              </p:nvCxnSpPr>
              <p:spPr>
                <a:xfrm>
                  <a:off x="8117562"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userDrawn="1"/>
              </p:nvCxnSpPr>
              <p:spPr>
                <a:xfrm>
                  <a:off x="7965181"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2"/>
              <p:cNvGrpSpPr>
                <a:grpSpLocks/>
              </p:cNvGrpSpPr>
              <p:nvPr userDrawn="1"/>
            </p:nvGrpSpPr>
            <p:grpSpPr bwMode="auto">
              <a:xfrm rot="5400000">
                <a:off x="-254017" y="997340"/>
                <a:ext cx="152400" cy="122115"/>
                <a:chOff x="7983415" y="6582508"/>
                <a:chExt cx="152400" cy="486507"/>
              </a:xfrm>
            </p:grpSpPr>
            <p:cxnSp>
              <p:nvCxnSpPr>
                <p:cNvPr id="98" name="Straight Connector 97"/>
                <p:cNvCxnSpPr/>
                <p:nvPr userDrawn="1"/>
              </p:nvCxnSpPr>
              <p:spPr>
                <a:xfrm>
                  <a:off x="8118786"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userDrawn="1"/>
              </p:nvCxnSpPr>
              <p:spPr>
                <a:xfrm>
                  <a:off x="7966405"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7" name="Straight Connector 96"/>
              <p:cNvCxnSpPr/>
              <p:nvPr userDrawn="1"/>
            </p:nvCxnSpPr>
            <p:spPr>
              <a:xfrm rot="5400000">
                <a:off x="-177752" y="6337412"/>
                <a:ext cx="0" cy="12224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 name="Group 8"/>
            <p:cNvGrpSpPr>
              <a:grpSpLocks/>
            </p:cNvGrpSpPr>
            <p:nvPr userDrawn="1"/>
          </p:nvGrpSpPr>
          <p:grpSpPr bwMode="auto">
            <a:xfrm>
              <a:off x="9166483" y="454007"/>
              <a:ext cx="122115" cy="5945205"/>
              <a:chOff x="-238875" y="454007"/>
              <a:chExt cx="122115" cy="5945205"/>
            </a:xfrm>
          </p:grpSpPr>
          <p:cxnSp>
            <p:nvCxnSpPr>
              <p:cNvPr id="50" name="Straight Connector 49"/>
              <p:cNvCxnSpPr/>
              <p:nvPr userDrawn="1"/>
            </p:nvCxnSpPr>
            <p:spPr>
              <a:xfrm rot="5400000">
                <a:off x="-177883" y="392952"/>
                <a:ext cx="0" cy="12224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51" name="Group 47"/>
              <p:cNvGrpSpPr>
                <a:grpSpLocks/>
              </p:cNvGrpSpPr>
              <p:nvPr userDrawn="1"/>
            </p:nvGrpSpPr>
            <p:grpSpPr bwMode="auto">
              <a:xfrm rot="5400000">
                <a:off x="-254017" y="5940709"/>
                <a:ext cx="152400" cy="122115"/>
                <a:chOff x="7983415" y="6582508"/>
                <a:chExt cx="152400" cy="486507"/>
              </a:xfrm>
            </p:grpSpPr>
            <p:cxnSp>
              <p:nvCxnSpPr>
                <p:cNvPr id="83" name="Straight Connector 82"/>
                <p:cNvCxnSpPr/>
                <p:nvPr userDrawn="1"/>
              </p:nvCxnSpPr>
              <p:spPr>
                <a:xfrm>
                  <a:off x="8135748"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userDrawn="1"/>
              </p:nvCxnSpPr>
              <p:spPr>
                <a:xfrm>
                  <a:off x="7983367"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48"/>
              <p:cNvGrpSpPr>
                <a:grpSpLocks/>
              </p:cNvGrpSpPr>
              <p:nvPr userDrawn="1"/>
            </p:nvGrpSpPr>
            <p:grpSpPr bwMode="auto">
              <a:xfrm rot="5400000">
                <a:off x="-254017" y="5467067"/>
                <a:ext cx="152400" cy="122115"/>
                <a:chOff x="7983415" y="6582508"/>
                <a:chExt cx="152400" cy="486507"/>
              </a:xfrm>
            </p:grpSpPr>
            <p:cxnSp>
              <p:nvCxnSpPr>
                <p:cNvPr id="81" name="Straight Connector 80"/>
                <p:cNvCxnSpPr/>
                <p:nvPr userDrawn="1"/>
              </p:nvCxnSpPr>
              <p:spPr>
                <a:xfrm>
                  <a:off x="8118912"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7966531"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49"/>
              <p:cNvGrpSpPr>
                <a:grpSpLocks/>
              </p:cNvGrpSpPr>
              <p:nvPr userDrawn="1"/>
            </p:nvGrpSpPr>
            <p:grpSpPr bwMode="auto">
              <a:xfrm rot="5400000">
                <a:off x="-254017" y="4993425"/>
                <a:ext cx="152400" cy="122115"/>
                <a:chOff x="7983415" y="6582508"/>
                <a:chExt cx="152400" cy="486507"/>
              </a:xfrm>
            </p:grpSpPr>
            <p:cxnSp>
              <p:nvCxnSpPr>
                <p:cNvPr id="79" name="Straight Connector 78"/>
                <p:cNvCxnSpPr/>
                <p:nvPr userDrawn="1"/>
              </p:nvCxnSpPr>
              <p:spPr>
                <a:xfrm>
                  <a:off x="8135410"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7983029"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0"/>
              <p:cNvGrpSpPr>
                <a:grpSpLocks/>
              </p:cNvGrpSpPr>
              <p:nvPr userDrawn="1"/>
            </p:nvGrpSpPr>
            <p:grpSpPr bwMode="auto">
              <a:xfrm rot="5400000">
                <a:off x="-254017" y="4519783"/>
                <a:ext cx="152400" cy="122115"/>
                <a:chOff x="7983415" y="6582508"/>
                <a:chExt cx="152400" cy="486507"/>
              </a:xfrm>
            </p:grpSpPr>
            <p:cxnSp>
              <p:nvCxnSpPr>
                <p:cNvPr id="77" name="Straight Connector 76"/>
                <p:cNvCxnSpPr/>
                <p:nvPr userDrawn="1"/>
              </p:nvCxnSpPr>
              <p:spPr>
                <a:xfrm>
                  <a:off x="8136035"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7983654"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1"/>
              <p:cNvGrpSpPr>
                <a:grpSpLocks/>
              </p:cNvGrpSpPr>
              <p:nvPr userDrawn="1"/>
            </p:nvGrpSpPr>
            <p:grpSpPr bwMode="auto">
              <a:xfrm rot="5400000">
                <a:off x="-254017" y="4046141"/>
                <a:ext cx="152400" cy="122115"/>
                <a:chOff x="7983415" y="6582508"/>
                <a:chExt cx="152400" cy="486507"/>
              </a:xfrm>
            </p:grpSpPr>
            <p:cxnSp>
              <p:nvCxnSpPr>
                <p:cNvPr id="75" name="Straight Connector 74"/>
                <p:cNvCxnSpPr/>
                <p:nvPr userDrawn="1"/>
              </p:nvCxnSpPr>
              <p:spPr>
                <a:xfrm>
                  <a:off x="8135073"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7982692"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2"/>
              <p:cNvGrpSpPr>
                <a:grpSpLocks/>
              </p:cNvGrpSpPr>
              <p:nvPr userDrawn="1"/>
            </p:nvGrpSpPr>
            <p:grpSpPr bwMode="auto">
              <a:xfrm rot="5400000">
                <a:off x="-254017" y="3572499"/>
                <a:ext cx="152400" cy="122115"/>
                <a:chOff x="7983415" y="6582508"/>
                <a:chExt cx="152400" cy="486507"/>
              </a:xfrm>
            </p:grpSpPr>
            <p:cxnSp>
              <p:nvCxnSpPr>
                <p:cNvPr id="73" name="Straight Connector 72"/>
                <p:cNvCxnSpPr/>
                <p:nvPr userDrawn="1"/>
              </p:nvCxnSpPr>
              <p:spPr>
                <a:xfrm>
                  <a:off x="8135698"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7983317"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3"/>
              <p:cNvGrpSpPr>
                <a:grpSpLocks/>
              </p:cNvGrpSpPr>
              <p:nvPr userDrawn="1"/>
            </p:nvGrpSpPr>
            <p:grpSpPr bwMode="auto">
              <a:xfrm rot="5400000">
                <a:off x="-254017" y="3098857"/>
                <a:ext cx="152400" cy="122115"/>
                <a:chOff x="7983415" y="6582508"/>
                <a:chExt cx="152400" cy="486507"/>
              </a:xfrm>
            </p:grpSpPr>
            <p:cxnSp>
              <p:nvCxnSpPr>
                <p:cNvPr id="71" name="Straight Connector 70"/>
                <p:cNvCxnSpPr/>
                <p:nvPr userDrawn="1"/>
              </p:nvCxnSpPr>
              <p:spPr>
                <a:xfrm>
                  <a:off x="8136323"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7983942"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4"/>
              <p:cNvGrpSpPr>
                <a:grpSpLocks/>
              </p:cNvGrpSpPr>
              <p:nvPr userDrawn="1"/>
            </p:nvGrpSpPr>
            <p:grpSpPr bwMode="auto">
              <a:xfrm rot="5400000">
                <a:off x="-254017" y="2625215"/>
                <a:ext cx="152400" cy="122115"/>
                <a:chOff x="7983415" y="6582508"/>
                <a:chExt cx="152400" cy="486507"/>
              </a:xfrm>
            </p:grpSpPr>
            <p:cxnSp>
              <p:nvCxnSpPr>
                <p:cNvPr id="69" name="Straight Connector 68"/>
                <p:cNvCxnSpPr/>
                <p:nvPr userDrawn="1"/>
              </p:nvCxnSpPr>
              <p:spPr>
                <a:xfrm>
                  <a:off x="8135360"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7982979"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9" name="Group 55"/>
              <p:cNvGrpSpPr>
                <a:grpSpLocks/>
              </p:cNvGrpSpPr>
              <p:nvPr userDrawn="1"/>
            </p:nvGrpSpPr>
            <p:grpSpPr bwMode="auto">
              <a:xfrm rot="5400000">
                <a:off x="-254017" y="2151573"/>
                <a:ext cx="152400" cy="122115"/>
                <a:chOff x="7983415" y="6582508"/>
                <a:chExt cx="152400" cy="486507"/>
              </a:xfrm>
            </p:grpSpPr>
            <p:cxnSp>
              <p:nvCxnSpPr>
                <p:cNvPr id="67" name="Straight Connector 66"/>
                <p:cNvCxnSpPr/>
                <p:nvPr userDrawn="1"/>
              </p:nvCxnSpPr>
              <p:spPr>
                <a:xfrm>
                  <a:off x="8135985"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983604"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0" name="Group 56"/>
              <p:cNvGrpSpPr>
                <a:grpSpLocks/>
              </p:cNvGrpSpPr>
              <p:nvPr userDrawn="1"/>
            </p:nvGrpSpPr>
            <p:grpSpPr bwMode="auto">
              <a:xfrm rot="5400000">
                <a:off x="-254017" y="1677931"/>
                <a:ext cx="152400" cy="122115"/>
                <a:chOff x="7983415" y="6582508"/>
                <a:chExt cx="152400" cy="486507"/>
              </a:xfrm>
            </p:grpSpPr>
            <p:cxnSp>
              <p:nvCxnSpPr>
                <p:cNvPr id="65" name="Straight Connector 64"/>
                <p:cNvCxnSpPr/>
                <p:nvPr userDrawn="1"/>
              </p:nvCxnSpPr>
              <p:spPr>
                <a:xfrm>
                  <a:off x="8135023"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7982642"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1" name="Group 57"/>
              <p:cNvGrpSpPr>
                <a:grpSpLocks/>
              </p:cNvGrpSpPr>
              <p:nvPr userDrawn="1"/>
            </p:nvGrpSpPr>
            <p:grpSpPr bwMode="auto">
              <a:xfrm rot="5400000">
                <a:off x="-254017" y="997340"/>
                <a:ext cx="152400" cy="122115"/>
                <a:chOff x="7983415" y="6582508"/>
                <a:chExt cx="152400" cy="486507"/>
              </a:xfrm>
            </p:grpSpPr>
            <p:cxnSp>
              <p:nvCxnSpPr>
                <p:cNvPr id="63" name="Straight Connector 62"/>
                <p:cNvCxnSpPr/>
                <p:nvPr userDrawn="1"/>
              </p:nvCxnSpPr>
              <p:spPr>
                <a:xfrm>
                  <a:off x="8136247"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userDrawn="1"/>
              </p:nvCxnSpPr>
              <p:spPr>
                <a:xfrm>
                  <a:off x="7983866"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62" name="Straight Connector 61"/>
              <p:cNvCxnSpPr/>
              <p:nvPr userDrawn="1"/>
            </p:nvCxnSpPr>
            <p:spPr>
              <a:xfrm rot="5400000">
                <a:off x="-177883" y="6337412"/>
                <a:ext cx="0" cy="12224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4" name="Group 10"/>
            <p:cNvGrpSpPr>
              <a:grpSpLocks/>
            </p:cNvGrpSpPr>
            <p:nvPr userDrawn="1"/>
          </p:nvGrpSpPr>
          <p:grpSpPr bwMode="auto">
            <a:xfrm>
              <a:off x="457731" y="-141165"/>
              <a:ext cx="8226688" cy="122115"/>
              <a:chOff x="457731" y="6582508"/>
              <a:chExt cx="8226688" cy="486507"/>
            </a:xfrm>
          </p:grpSpPr>
          <p:cxnSp>
            <p:nvCxnSpPr>
              <p:cNvPr id="15" name="Straight Connector 14"/>
              <p:cNvCxnSpPr/>
              <p:nvPr userDrawn="1"/>
            </p:nvCxnSpPr>
            <p:spPr>
              <a:xfrm>
                <a:off x="458318"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8683719"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 name="Group 13"/>
              <p:cNvGrpSpPr>
                <a:grpSpLocks/>
              </p:cNvGrpSpPr>
              <p:nvPr userDrawn="1"/>
            </p:nvGrpSpPr>
            <p:grpSpPr bwMode="auto">
              <a:xfrm>
                <a:off x="7986158" y="6582508"/>
                <a:ext cx="152400" cy="486507"/>
                <a:chOff x="7983415" y="6582508"/>
                <a:chExt cx="152400" cy="486507"/>
              </a:xfrm>
            </p:grpSpPr>
            <p:cxnSp>
              <p:nvCxnSpPr>
                <p:cNvPr id="48" name="Straight Connector 47"/>
                <p:cNvCxnSpPr/>
                <p:nvPr userDrawn="1"/>
              </p:nvCxnSpPr>
              <p:spPr>
                <a:xfrm>
                  <a:off x="8118962"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a:xfrm>
                  <a:off x="7966552"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4"/>
              <p:cNvGrpSpPr>
                <a:grpSpLocks/>
              </p:cNvGrpSpPr>
              <p:nvPr userDrawn="1"/>
            </p:nvGrpSpPr>
            <p:grpSpPr bwMode="auto">
              <a:xfrm>
                <a:off x="7287901" y="6582508"/>
                <a:ext cx="152400" cy="486507"/>
                <a:chOff x="7983415" y="6582508"/>
                <a:chExt cx="152400" cy="486507"/>
              </a:xfrm>
            </p:grpSpPr>
            <p:cxnSp>
              <p:nvCxnSpPr>
                <p:cNvPr id="46" name="Straight Connector 45"/>
                <p:cNvCxnSpPr/>
                <p:nvPr userDrawn="1"/>
              </p:nvCxnSpPr>
              <p:spPr>
                <a:xfrm>
                  <a:off x="8118671"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7983725"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5"/>
              <p:cNvGrpSpPr>
                <a:grpSpLocks/>
              </p:cNvGrpSpPr>
              <p:nvPr userDrawn="1"/>
            </p:nvGrpSpPr>
            <p:grpSpPr bwMode="auto">
              <a:xfrm>
                <a:off x="6589644" y="6582508"/>
                <a:ext cx="152400" cy="486507"/>
                <a:chOff x="7983415" y="6582508"/>
                <a:chExt cx="152400" cy="486507"/>
              </a:xfrm>
            </p:grpSpPr>
            <p:cxnSp>
              <p:nvCxnSpPr>
                <p:cNvPr id="44" name="Straight Connector 43"/>
                <p:cNvCxnSpPr/>
                <p:nvPr userDrawn="1"/>
              </p:nvCxnSpPr>
              <p:spPr>
                <a:xfrm>
                  <a:off x="8135844"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7983434"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6"/>
              <p:cNvGrpSpPr>
                <a:grpSpLocks/>
              </p:cNvGrpSpPr>
              <p:nvPr userDrawn="1"/>
            </p:nvGrpSpPr>
            <p:grpSpPr bwMode="auto">
              <a:xfrm>
                <a:off x="5891387" y="6582508"/>
                <a:ext cx="152400" cy="486507"/>
                <a:chOff x="7983415" y="6582508"/>
                <a:chExt cx="152400" cy="486507"/>
              </a:xfrm>
            </p:grpSpPr>
            <p:cxnSp>
              <p:nvCxnSpPr>
                <p:cNvPr id="42" name="Straight Connector 41"/>
                <p:cNvCxnSpPr/>
                <p:nvPr userDrawn="1"/>
              </p:nvCxnSpPr>
              <p:spPr>
                <a:xfrm>
                  <a:off x="8135554"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7983144"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17"/>
              <p:cNvGrpSpPr>
                <a:grpSpLocks/>
              </p:cNvGrpSpPr>
              <p:nvPr userDrawn="1"/>
            </p:nvGrpSpPr>
            <p:grpSpPr bwMode="auto">
              <a:xfrm>
                <a:off x="5193130" y="6582508"/>
                <a:ext cx="152400" cy="486507"/>
                <a:chOff x="7983415" y="6582508"/>
                <a:chExt cx="152400" cy="486507"/>
              </a:xfrm>
            </p:grpSpPr>
            <p:cxnSp>
              <p:nvCxnSpPr>
                <p:cNvPr id="40" name="Straight Connector 39"/>
                <p:cNvCxnSpPr/>
                <p:nvPr userDrawn="1"/>
              </p:nvCxnSpPr>
              <p:spPr>
                <a:xfrm>
                  <a:off x="8135263"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7982853"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18"/>
              <p:cNvGrpSpPr>
                <a:grpSpLocks/>
              </p:cNvGrpSpPr>
              <p:nvPr userDrawn="1"/>
            </p:nvGrpSpPr>
            <p:grpSpPr bwMode="auto">
              <a:xfrm>
                <a:off x="4494873" y="6582508"/>
                <a:ext cx="152400" cy="486507"/>
                <a:chOff x="7983415" y="6582508"/>
                <a:chExt cx="152400" cy="486507"/>
              </a:xfrm>
            </p:grpSpPr>
            <p:cxnSp>
              <p:nvCxnSpPr>
                <p:cNvPr id="38" name="Straight Connector 37"/>
                <p:cNvCxnSpPr/>
                <p:nvPr userDrawn="1"/>
              </p:nvCxnSpPr>
              <p:spPr>
                <a:xfrm>
                  <a:off x="8130209"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7984149"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19"/>
              <p:cNvGrpSpPr>
                <a:grpSpLocks/>
              </p:cNvGrpSpPr>
              <p:nvPr userDrawn="1"/>
            </p:nvGrpSpPr>
            <p:grpSpPr bwMode="auto">
              <a:xfrm>
                <a:off x="3796616" y="6582508"/>
                <a:ext cx="152400" cy="486507"/>
                <a:chOff x="7983415" y="6582508"/>
                <a:chExt cx="152400" cy="486507"/>
              </a:xfrm>
            </p:grpSpPr>
            <p:cxnSp>
              <p:nvCxnSpPr>
                <p:cNvPr id="36" name="Straight Connector 35"/>
                <p:cNvCxnSpPr/>
                <p:nvPr userDrawn="1"/>
              </p:nvCxnSpPr>
              <p:spPr>
                <a:xfrm>
                  <a:off x="8136268"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7983858"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0"/>
              <p:cNvGrpSpPr>
                <a:grpSpLocks/>
              </p:cNvGrpSpPr>
              <p:nvPr userDrawn="1"/>
            </p:nvGrpSpPr>
            <p:grpSpPr bwMode="auto">
              <a:xfrm>
                <a:off x="3098359" y="6582508"/>
                <a:ext cx="152400" cy="486507"/>
                <a:chOff x="7983415" y="6582508"/>
                <a:chExt cx="152400" cy="486507"/>
              </a:xfrm>
            </p:grpSpPr>
            <p:cxnSp>
              <p:nvCxnSpPr>
                <p:cNvPr id="34" name="Straight Connector 33"/>
                <p:cNvCxnSpPr/>
                <p:nvPr userDrawn="1"/>
              </p:nvCxnSpPr>
              <p:spPr>
                <a:xfrm>
                  <a:off x="8135977"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7983567"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 name="Group 21"/>
              <p:cNvGrpSpPr>
                <a:grpSpLocks/>
              </p:cNvGrpSpPr>
              <p:nvPr userDrawn="1"/>
            </p:nvGrpSpPr>
            <p:grpSpPr bwMode="auto">
              <a:xfrm>
                <a:off x="2400102" y="6582508"/>
                <a:ext cx="152400" cy="486507"/>
                <a:chOff x="7983415" y="6582508"/>
                <a:chExt cx="152400" cy="486507"/>
              </a:xfrm>
            </p:grpSpPr>
            <p:cxnSp>
              <p:nvCxnSpPr>
                <p:cNvPr id="32" name="Straight Connector 31"/>
                <p:cNvCxnSpPr/>
                <p:nvPr userDrawn="1"/>
              </p:nvCxnSpPr>
              <p:spPr>
                <a:xfrm>
                  <a:off x="8135686"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7983276"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 name="Group 22"/>
              <p:cNvGrpSpPr>
                <a:grpSpLocks/>
              </p:cNvGrpSpPr>
              <p:nvPr userDrawn="1"/>
            </p:nvGrpSpPr>
            <p:grpSpPr bwMode="auto">
              <a:xfrm>
                <a:off x="1701845" y="6582508"/>
                <a:ext cx="152400" cy="486507"/>
                <a:chOff x="7983415" y="6582508"/>
                <a:chExt cx="152400" cy="486507"/>
              </a:xfrm>
            </p:grpSpPr>
            <p:cxnSp>
              <p:nvCxnSpPr>
                <p:cNvPr id="30" name="Straight Connector 29"/>
                <p:cNvCxnSpPr/>
                <p:nvPr userDrawn="1"/>
              </p:nvCxnSpPr>
              <p:spPr>
                <a:xfrm>
                  <a:off x="8135395"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8000449"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 name="Group 23"/>
              <p:cNvGrpSpPr>
                <a:grpSpLocks/>
              </p:cNvGrpSpPr>
              <p:nvPr userDrawn="1"/>
            </p:nvGrpSpPr>
            <p:grpSpPr bwMode="auto">
              <a:xfrm>
                <a:off x="1003588" y="6582508"/>
                <a:ext cx="152400" cy="486507"/>
                <a:chOff x="7983415" y="6582508"/>
                <a:chExt cx="152400" cy="486507"/>
              </a:xfrm>
            </p:grpSpPr>
            <p:cxnSp>
              <p:nvCxnSpPr>
                <p:cNvPr id="28" name="Straight Connector 27"/>
                <p:cNvCxnSpPr/>
                <p:nvPr userDrawn="1"/>
              </p:nvCxnSpPr>
              <p:spPr>
                <a:xfrm>
                  <a:off x="8152568"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8000158"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732372" y="2179321"/>
            <a:ext cx="2437467" cy="5499733"/>
          </a:xfrm>
        </p:spPr>
        <p:txBody>
          <a:bodyPr>
            <a:noAutofit/>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2" name="Text Placeholder 2"/>
          <p:cNvSpPr>
            <a:spLocks noGrp="1"/>
          </p:cNvSpPr>
          <p:nvPr>
            <p:ph type="body" idx="10"/>
          </p:nvPr>
        </p:nvSpPr>
        <p:spPr>
          <a:xfrm>
            <a:off x="735328" y="1361518"/>
            <a:ext cx="13163552" cy="643823"/>
          </a:xfrm>
        </p:spPr>
        <p:txBody>
          <a:bodyPr>
            <a:noAutofit/>
          </a:bodyPr>
          <a:lstStyle>
            <a:lvl1pPr marL="0" indent="0">
              <a:buNone/>
              <a:defRPr sz="2100" b="0">
                <a:latin typeface="Calibri" panose="020F0502020204030204" pitchFamily="34" charset="0"/>
              </a:defRPr>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dirty="0"/>
              <a:t>Click to edit Master text styles</a:t>
            </a:r>
          </a:p>
        </p:txBody>
      </p:sp>
      <p:sp>
        <p:nvSpPr>
          <p:cNvPr id="169" name="Content Placeholder 2"/>
          <p:cNvSpPr>
            <a:spLocks noGrp="1"/>
          </p:cNvSpPr>
          <p:nvPr>
            <p:ph idx="11"/>
          </p:nvPr>
        </p:nvSpPr>
        <p:spPr>
          <a:xfrm>
            <a:off x="3413681" y="2179321"/>
            <a:ext cx="2437467" cy="5499733"/>
          </a:xfrm>
        </p:spPr>
        <p:txBody>
          <a:bodyPr>
            <a:noAutofit/>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1" name="Content Placeholder 2"/>
          <p:cNvSpPr>
            <a:spLocks noGrp="1"/>
          </p:cNvSpPr>
          <p:nvPr>
            <p:ph idx="12"/>
          </p:nvPr>
        </p:nvSpPr>
        <p:spPr>
          <a:xfrm>
            <a:off x="6115382" y="2179321"/>
            <a:ext cx="2437467" cy="5499733"/>
          </a:xfrm>
        </p:spPr>
        <p:txBody>
          <a:bodyPr>
            <a:noAutofit/>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2" name="Content Placeholder 2"/>
          <p:cNvSpPr>
            <a:spLocks noGrp="1"/>
          </p:cNvSpPr>
          <p:nvPr>
            <p:ph idx="13"/>
          </p:nvPr>
        </p:nvSpPr>
        <p:spPr>
          <a:xfrm>
            <a:off x="8776297" y="2179321"/>
            <a:ext cx="2437467" cy="5499733"/>
          </a:xfrm>
        </p:spPr>
        <p:txBody>
          <a:bodyPr>
            <a:noAutofit/>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3" name="Content Placeholder 2"/>
          <p:cNvSpPr>
            <a:spLocks noGrp="1"/>
          </p:cNvSpPr>
          <p:nvPr>
            <p:ph idx="14"/>
          </p:nvPr>
        </p:nvSpPr>
        <p:spPr>
          <a:xfrm>
            <a:off x="11457604" y="2179321"/>
            <a:ext cx="2437467" cy="5499733"/>
          </a:xfrm>
        </p:spPr>
        <p:txBody>
          <a:bodyPr>
            <a:noAutofit/>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6" name="Text Placeholder 6"/>
          <p:cNvSpPr>
            <a:spLocks noGrp="1"/>
          </p:cNvSpPr>
          <p:nvPr>
            <p:ph type="body" sz="quarter" idx="15"/>
          </p:nvPr>
        </p:nvSpPr>
        <p:spPr>
          <a:xfrm>
            <a:off x="734061" y="7679054"/>
            <a:ext cx="8701613" cy="550546"/>
          </a:xfrm>
        </p:spPr>
        <p:txBody>
          <a:bodyPr rtlCol="0" anchor="ctr">
            <a:noAutofit/>
          </a:bodyPr>
          <a:lstStyle>
            <a:lvl1pPr>
              <a:defRPr lang="en-US" sz="1100" i="0" dirty="0" smtClean="0">
                <a:solidFill>
                  <a:schemeClr val="bg2"/>
                </a:solidFill>
                <a:latin typeface="Calibri" panose="020F0502020204030204" pitchFamily="34" charset="0"/>
              </a:defRPr>
            </a:lvl1pPr>
          </a:lstStyle>
          <a:p>
            <a:pPr lvl="0"/>
            <a:r>
              <a:rPr lang="en-US" dirty="0"/>
              <a:t>Click to edit Master text styles</a:t>
            </a:r>
          </a:p>
        </p:txBody>
      </p:sp>
    </p:spTree>
    <p:extLst>
      <p:ext uri="{BB962C8B-B14F-4D97-AF65-F5344CB8AC3E}">
        <p14:creationId xmlns:p14="http://schemas.microsoft.com/office/powerpoint/2010/main" val="4084717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Split Horizontal">
    <p:spTree>
      <p:nvGrpSpPr>
        <p:cNvPr id="1" name=""/>
        <p:cNvGrpSpPr/>
        <p:nvPr/>
      </p:nvGrpSpPr>
      <p:grpSpPr>
        <a:xfrm>
          <a:off x="0" y="0"/>
          <a:ext cx="0" cy="0"/>
          <a:chOff x="0" y="0"/>
          <a:chExt cx="0" cy="0"/>
        </a:xfrm>
      </p:grpSpPr>
      <p:grpSp>
        <p:nvGrpSpPr>
          <p:cNvPr id="13" name="Group 5"/>
          <p:cNvGrpSpPr>
            <a:grpSpLocks/>
          </p:cNvGrpSpPr>
          <p:nvPr userDrawn="1"/>
        </p:nvGrpSpPr>
        <p:grpSpPr bwMode="auto">
          <a:xfrm>
            <a:off x="-241301" y="-169545"/>
            <a:ext cx="15102842" cy="8564881"/>
            <a:chOff x="-151325" y="-141165"/>
            <a:chExt cx="9439923" cy="7136527"/>
          </a:xfrm>
        </p:grpSpPr>
        <p:grpSp>
          <p:nvGrpSpPr>
            <p:cNvPr id="14" name="Group 6"/>
            <p:cNvGrpSpPr>
              <a:grpSpLocks/>
            </p:cNvGrpSpPr>
            <p:nvPr userDrawn="1"/>
          </p:nvGrpSpPr>
          <p:grpSpPr bwMode="auto">
            <a:xfrm>
              <a:off x="457731" y="6873247"/>
              <a:ext cx="8226688" cy="122115"/>
              <a:chOff x="457731" y="6582508"/>
              <a:chExt cx="8226688" cy="486507"/>
            </a:xfrm>
          </p:grpSpPr>
          <p:cxnSp>
            <p:nvCxnSpPr>
              <p:cNvPr id="123" name="Straight Connector 122"/>
              <p:cNvCxnSpPr/>
              <p:nvPr userDrawn="1"/>
            </p:nvCxnSpPr>
            <p:spPr>
              <a:xfrm>
                <a:off x="458318"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userDrawn="1"/>
            </p:nvCxnSpPr>
            <p:spPr>
              <a:xfrm>
                <a:off x="8683719"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5" name="Group 118"/>
              <p:cNvGrpSpPr>
                <a:grpSpLocks/>
              </p:cNvGrpSpPr>
              <p:nvPr userDrawn="1"/>
            </p:nvGrpSpPr>
            <p:grpSpPr bwMode="auto">
              <a:xfrm>
                <a:off x="7986158" y="6582508"/>
                <a:ext cx="152400" cy="486507"/>
                <a:chOff x="7983415" y="6582508"/>
                <a:chExt cx="152400" cy="486507"/>
              </a:xfrm>
            </p:grpSpPr>
            <p:cxnSp>
              <p:nvCxnSpPr>
                <p:cNvPr id="162" name="Straight Connector 161"/>
                <p:cNvCxnSpPr/>
                <p:nvPr userDrawn="1"/>
              </p:nvCxnSpPr>
              <p:spPr>
                <a:xfrm>
                  <a:off x="8118962"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userDrawn="1"/>
              </p:nvCxnSpPr>
              <p:spPr>
                <a:xfrm>
                  <a:off x="7966552"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19"/>
              <p:cNvGrpSpPr>
                <a:grpSpLocks/>
              </p:cNvGrpSpPr>
              <p:nvPr userDrawn="1"/>
            </p:nvGrpSpPr>
            <p:grpSpPr bwMode="auto">
              <a:xfrm>
                <a:off x="7287901" y="6582508"/>
                <a:ext cx="152400" cy="486507"/>
                <a:chOff x="7983415" y="6582508"/>
                <a:chExt cx="152400" cy="486507"/>
              </a:xfrm>
            </p:grpSpPr>
            <p:cxnSp>
              <p:nvCxnSpPr>
                <p:cNvPr id="160" name="Straight Connector 159"/>
                <p:cNvCxnSpPr/>
                <p:nvPr userDrawn="1"/>
              </p:nvCxnSpPr>
              <p:spPr>
                <a:xfrm>
                  <a:off x="8118671"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userDrawn="1"/>
              </p:nvCxnSpPr>
              <p:spPr>
                <a:xfrm>
                  <a:off x="7983725"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0"/>
              <p:cNvGrpSpPr>
                <a:grpSpLocks/>
              </p:cNvGrpSpPr>
              <p:nvPr userDrawn="1"/>
            </p:nvGrpSpPr>
            <p:grpSpPr bwMode="auto">
              <a:xfrm>
                <a:off x="6589644" y="6582508"/>
                <a:ext cx="152400" cy="486507"/>
                <a:chOff x="7983415" y="6582508"/>
                <a:chExt cx="152400" cy="486507"/>
              </a:xfrm>
            </p:grpSpPr>
            <p:cxnSp>
              <p:nvCxnSpPr>
                <p:cNvPr id="153" name="Straight Connector 152"/>
                <p:cNvCxnSpPr/>
                <p:nvPr userDrawn="1"/>
              </p:nvCxnSpPr>
              <p:spPr>
                <a:xfrm>
                  <a:off x="8135844"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userDrawn="1"/>
              </p:nvCxnSpPr>
              <p:spPr>
                <a:xfrm>
                  <a:off x="7983434"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1"/>
              <p:cNvGrpSpPr>
                <a:grpSpLocks/>
              </p:cNvGrpSpPr>
              <p:nvPr userDrawn="1"/>
            </p:nvGrpSpPr>
            <p:grpSpPr bwMode="auto">
              <a:xfrm>
                <a:off x="5891387" y="6582508"/>
                <a:ext cx="152400" cy="486507"/>
                <a:chOff x="7983415" y="6582508"/>
                <a:chExt cx="152400" cy="486507"/>
              </a:xfrm>
            </p:grpSpPr>
            <p:cxnSp>
              <p:nvCxnSpPr>
                <p:cNvPr id="150" name="Straight Connector 149"/>
                <p:cNvCxnSpPr/>
                <p:nvPr userDrawn="1"/>
              </p:nvCxnSpPr>
              <p:spPr>
                <a:xfrm>
                  <a:off x="8135554"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userDrawn="1"/>
              </p:nvCxnSpPr>
              <p:spPr>
                <a:xfrm>
                  <a:off x="7983144"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2"/>
              <p:cNvGrpSpPr>
                <a:grpSpLocks/>
              </p:cNvGrpSpPr>
              <p:nvPr userDrawn="1"/>
            </p:nvGrpSpPr>
            <p:grpSpPr bwMode="auto">
              <a:xfrm>
                <a:off x="5193130" y="6582508"/>
                <a:ext cx="152400" cy="486507"/>
                <a:chOff x="7983415" y="6582508"/>
                <a:chExt cx="152400" cy="486507"/>
              </a:xfrm>
            </p:grpSpPr>
            <p:cxnSp>
              <p:nvCxnSpPr>
                <p:cNvPr id="148" name="Straight Connector 147"/>
                <p:cNvCxnSpPr/>
                <p:nvPr userDrawn="1"/>
              </p:nvCxnSpPr>
              <p:spPr>
                <a:xfrm>
                  <a:off x="8135263"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userDrawn="1"/>
              </p:nvCxnSpPr>
              <p:spPr>
                <a:xfrm>
                  <a:off x="7982853"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3"/>
              <p:cNvGrpSpPr>
                <a:grpSpLocks/>
              </p:cNvGrpSpPr>
              <p:nvPr userDrawn="1"/>
            </p:nvGrpSpPr>
            <p:grpSpPr bwMode="auto">
              <a:xfrm>
                <a:off x="4494873" y="6582508"/>
                <a:ext cx="152400" cy="486507"/>
                <a:chOff x="7983415" y="6582508"/>
                <a:chExt cx="152400" cy="486507"/>
              </a:xfrm>
            </p:grpSpPr>
            <p:cxnSp>
              <p:nvCxnSpPr>
                <p:cNvPr id="146" name="Straight Connector 145"/>
                <p:cNvCxnSpPr/>
                <p:nvPr userDrawn="1"/>
              </p:nvCxnSpPr>
              <p:spPr>
                <a:xfrm>
                  <a:off x="8130209"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userDrawn="1"/>
              </p:nvCxnSpPr>
              <p:spPr>
                <a:xfrm>
                  <a:off x="7984149"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24"/>
              <p:cNvGrpSpPr>
                <a:grpSpLocks/>
              </p:cNvGrpSpPr>
              <p:nvPr userDrawn="1"/>
            </p:nvGrpSpPr>
            <p:grpSpPr bwMode="auto">
              <a:xfrm>
                <a:off x="3796616" y="6582508"/>
                <a:ext cx="152400" cy="486507"/>
                <a:chOff x="7983415" y="6582508"/>
                <a:chExt cx="152400" cy="486507"/>
              </a:xfrm>
            </p:grpSpPr>
            <p:cxnSp>
              <p:nvCxnSpPr>
                <p:cNvPr id="144" name="Straight Connector 143"/>
                <p:cNvCxnSpPr/>
                <p:nvPr userDrawn="1"/>
              </p:nvCxnSpPr>
              <p:spPr>
                <a:xfrm>
                  <a:off x="8136268"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userDrawn="1"/>
              </p:nvCxnSpPr>
              <p:spPr>
                <a:xfrm>
                  <a:off x="7983858"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25"/>
              <p:cNvGrpSpPr>
                <a:grpSpLocks/>
              </p:cNvGrpSpPr>
              <p:nvPr userDrawn="1"/>
            </p:nvGrpSpPr>
            <p:grpSpPr bwMode="auto">
              <a:xfrm>
                <a:off x="3098359" y="6582508"/>
                <a:ext cx="152400" cy="486507"/>
                <a:chOff x="7983415" y="6582508"/>
                <a:chExt cx="152400" cy="486507"/>
              </a:xfrm>
            </p:grpSpPr>
            <p:cxnSp>
              <p:nvCxnSpPr>
                <p:cNvPr id="142" name="Straight Connector 141"/>
                <p:cNvCxnSpPr/>
                <p:nvPr userDrawn="1"/>
              </p:nvCxnSpPr>
              <p:spPr>
                <a:xfrm>
                  <a:off x="8135977"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userDrawn="1"/>
              </p:nvCxnSpPr>
              <p:spPr>
                <a:xfrm>
                  <a:off x="7983567"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26"/>
              <p:cNvGrpSpPr>
                <a:grpSpLocks/>
              </p:cNvGrpSpPr>
              <p:nvPr userDrawn="1"/>
            </p:nvGrpSpPr>
            <p:grpSpPr bwMode="auto">
              <a:xfrm>
                <a:off x="2400102" y="6582508"/>
                <a:ext cx="152400" cy="486507"/>
                <a:chOff x="7983415" y="6582508"/>
                <a:chExt cx="152400" cy="486507"/>
              </a:xfrm>
            </p:grpSpPr>
            <p:cxnSp>
              <p:nvCxnSpPr>
                <p:cNvPr id="140" name="Straight Connector 139"/>
                <p:cNvCxnSpPr/>
                <p:nvPr userDrawn="1"/>
              </p:nvCxnSpPr>
              <p:spPr>
                <a:xfrm>
                  <a:off x="8135686"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userDrawn="1"/>
              </p:nvCxnSpPr>
              <p:spPr>
                <a:xfrm>
                  <a:off x="7983276"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4" name="Group 127"/>
              <p:cNvGrpSpPr>
                <a:grpSpLocks/>
              </p:cNvGrpSpPr>
              <p:nvPr userDrawn="1"/>
            </p:nvGrpSpPr>
            <p:grpSpPr bwMode="auto">
              <a:xfrm>
                <a:off x="1701845" y="6582508"/>
                <a:ext cx="152400" cy="486507"/>
                <a:chOff x="7983415" y="6582508"/>
                <a:chExt cx="152400" cy="486507"/>
              </a:xfrm>
            </p:grpSpPr>
            <p:cxnSp>
              <p:nvCxnSpPr>
                <p:cNvPr id="138" name="Straight Connector 137"/>
                <p:cNvCxnSpPr/>
                <p:nvPr userDrawn="1"/>
              </p:nvCxnSpPr>
              <p:spPr>
                <a:xfrm>
                  <a:off x="8135395"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userDrawn="1"/>
              </p:nvCxnSpPr>
              <p:spPr>
                <a:xfrm>
                  <a:off x="8000449"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5" name="Group 128"/>
              <p:cNvGrpSpPr>
                <a:grpSpLocks/>
              </p:cNvGrpSpPr>
              <p:nvPr userDrawn="1"/>
            </p:nvGrpSpPr>
            <p:grpSpPr bwMode="auto">
              <a:xfrm>
                <a:off x="1003588" y="6582508"/>
                <a:ext cx="152400" cy="486507"/>
                <a:chOff x="7983415" y="6582508"/>
                <a:chExt cx="152400" cy="486507"/>
              </a:xfrm>
            </p:grpSpPr>
            <p:cxnSp>
              <p:nvCxnSpPr>
                <p:cNvPr id="136" name="Straight Connector 135"/>
                <p:cNvCxnSpPr/>
                <p:nvPr userDrawn="1"/>
              </p:nvCxnSpPr>
              <p:spPr>
                <a:xfrm>
                  <a:off x="8152568"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userDrawn="1"/>
              </p:nvCxnSpPr>
              <p:spPr>
                <a:xfrm>
                  <a:off x="8000158"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5" name="Group 7"/>
            <p:cNvGrpSpPr>
              <a:grpSpLocks/>
            </p:cNvGrpSpPr>
            <p:nvPr userDrawn="1"/>
          </p:nvGrpSpPr>
          <p:grpSpPr bwMode="auto">
            <a:xfrm>
              <a:off x="-151325" y="454007"/>
              <a:ext cx="122115" cy="5945205"/>
              <a:chOff x="-238875" y="454007"/>
              <a:chExt cx="122115" cy="5945205"/>
            </a:xfrm>
          </p:grpSpPr>
          <p:cxnSp>
            <p:nvCxnSpPr>
              <p:cNvPr id="88" name="Straight Connector 87"/>
              <p:cNvCxnSpPr/>
              <p:nvPr userDrawn="1"/>
            </p:nvCxnSpPr>
            <p:spPr>
              <a:xfrm rot="5400000">
                <a:off x="-177752" y="392952"/>
                <a:ext cx="0" cy="12224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9" name="Group 82"/>
              <p:cNvGrpSpPr>
                <a:grpSpLocks/>
              </p:cNvGrpSpPr>
              <p:nvPr userDrawn="1"/>
            </p:nvGrpSpPr>
            <p:grpSpPr bwMode="auto">
              <a:xfrm rot="5400000">
                <a:off x="-254017" y="5940709"/>
                <a:ext cx="152400" cy="122115"/>
                <a:chOff x="7983415" y="6582508"/>
                <a:chExt cx="152400" cy="486507"/>
              </a:xfrm>
            </p:grpSpPr>
            <p:cxnSp>
              <p:nvCxnSpPr>
                <p:cNvPr id="121" name="Straight Connector 120"/>
                <p:cNvCxnSpPr/>
                <p:nvPr userDrawn="1"/>
              </p:nvCxnSpPr>
              <p:spPr>
                <a:xfrm>
                  <a:off x="8118287"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userDrawn="1"/>
              </p:nvCxnSpPr>
              <p:spPr>
                <a:xfrm>
                  <a:off x="7965906"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3"/>
              <p:cNvGrpSpPr>
                <a:grpSpLocks/>
              </p:cNvGrpSpPr>
              <p:nvPr userDrawn="1"/>
            </p:nvGrpSpPr>
            <p:grpSpPr bwMode="auto">
              <a:xfrm rot="5400000">
                <a:off x="-254017" y="5467067"/>
                <a:ext cx="152400" cy="122115"/>
                <a:chOff x="7983415" y="6582508"/>
                <a:chExt cx="152400" cy="486507"/>
              </a:xfrm>
            </p:grpSpPr>
            <p:cxnSp>
              <p:nvCxnSpPr>
                <p:cNvPr id="119" name="Straight Connector 118"/>
                <p:cNvCxnSpPr/>
                <p:nvPr userDrawn="1"/>
              </p:nvCxnSpPr>
              <p:spPr>
                <a:xfrm>
                  <a:off x="8101452"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userDrawn="1"/>
              </p:nvCxnSpPr>
              <p:spPr>
                <a:xfrm>
                  <a:off x="7949071"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84"/>
              <p:cNvGrpSpPr>
                <a:grpSpLocks/>
              </p:cNvGrpSpPr>
              <p:nvPr userDrawn="1"/>
            </p:nvGrpSpPr>
            <p:grpSpPr bwMode="auto">
              <a:xfrm rot="5400000">
                <a:off x="-254017" y="4993425"/>
                <a:ext cx="152400" cy="122115"/>
                <a:chOff x="7983415" y="6582508"/>
                <a:chExt cx="152400" cy="486507"/>
              </a:xfrm>
            </p:grpSpPr>
            <p:cxnSp>
              <p:nvCxnSpPr>
                <p:cNvPr id="117" name="Straight Connector 116"/>
                <p:cNvCxnSpPr/>
                <p:nvPr userDrawn="1"/>
              </p:nvCxnSpPr>
              <p:spPr>
                <a:xfrm>
                  <a:off x="8117950"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userDrawn="1"/>
              </p:nvCxnSpPr>
              <p:spPr>
                <a:xfrm>
                  <a:off x="7965569"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85"/>
              <p:cNvGrpSpPr>
                <a:grpSpLocks/>
              </p:cNvGrpSpPr>
              <p:nvPr userDrawn="1"/>
            </p:nvGrpSpPr>
            <p:grpSpPr bwMode="auto">
              <a:xfrm rot="5400000">
                <a:off x="-254017" y="4519783"/>
                <a:ext cx="152400" cy="122115"/>
                <a:chOff x="7983415" y="6582508"/>
                <a:chExt cx="152400" cy="486507"/>
              </a:xfrm>
            </p:grpSpPr>
            <p:cxnSp>
              <p:nvCxnSpPr>
                <p:cNvPr id="115" name="Straight Connector 114"/>
                <p:cNvCxnSpPr/>
                <p:nvPr userDrawn="1"/>
              </p:nvCxnSpPr>
              <p:spPr>
                <a:xfrm>
                  <a:off x="8118575"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userDrawn="1"/>
              </p:nvCxnSpPr>
              <p:spPr>
                <a:xfrm>
                  <a:off x="7966194"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86"/>
              <p:cNvGrpSpPr>
                <a:grpSpLocks/>
              </p:cNvGrpSpPr>
              <p:nvPr userDrawn="1"/>
            </p:nvGrpSpPr>
            <p:grpSpPr bwMode="auto">
              <a:xfrm rot="5400000">
                <a:off x="-254017" y="4046141"/>
                <a:ext cx="152400" cy="122115"/>
                <a:chOff x="7983415" y="6582508"/>
                <a:chExt cx="152400" cy="486507"/>
              </a:xfrm>
            </p:grpSpPr>
            <p:cxnSp>
              <p:nvCxnSpPr>
                <p:cNvPr id="113" name="Straight Connector 112"/>
                <p:cNvCxnSpPr/>
                <p:nvPr userDrawn="1"/>
              </p:nvCxnSpPr>
              <p:spPr>
                <a:xfrm>
                  <a:off x="8117612"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userDrawn="1"/>
              </p:nvCxnSpPr>
              <p:spPr>
                <a:xfrm>
                  <a:off x="7965231"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87"/>
              <p:cNvGrpSpPr>
                <a:grpSpLocks/>
              </p:cNvGrpSpPr>
              <p:nvPr userDrawn="1"/>
            </p:nvGrpSpPr>
            <p:grpSpPr bwMode="auto">
              <a:xfrm rot="5400000">
                <a:off x="-254017" y="3572499"/>
                <a:ext cx="152400" cy="122115"/>
                <a:chOff x="7983415" y="6582508"/>
                <a:chExt cx="152400" cy="486507"/>
              </a:xfrm>
            </p:grpSpPr>
            <p:cxnSp>
              <p:nvCxnSpPr>
                <p:cNvPr id="111" name="Straight Connector 110"/>
                <p:cNvCxnSpPr/>
                <p:nvPr userDrawn="1"/>
              </p:nvCxnSpPr>
              <p:spPr>
                <a:xfrm>
                  <a:off x="8118237"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userDrawn="1"/>
              </p:nvCxnSpPr>
              <p:spPr>
                <a:xfrm>
                  <a:off x="7965856"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88"/>
              <p:cNvGrpSpPr>
                <a:grpSpLocks/>
              </p:cNvGrpSpPr>
              <p:nvPr userDrawn="1"/>
            </p:nvGrpSpPr>
            <p:grpSpPr bwMode="auto">
              <a:xfrm rot="5400000">
                <a:off x="-254017" y="3098857"/>
                <a:ext cx="152400" cy="122115"/>
                <a:chOff x="7983415" y="6582508"/>
                <a:chExt cx="152400" cy="486507"/>
              </a:xfrm>
            </p:grpSpPr>
            <p:cxnSp>
              <p:nvCxnSpPr>
                <p:cNvPr id="109" name="Straight Connector 108"/>
                <p:cNvCxnSpPr/>
                <p:nvPr userDrawn="1"/>
              </p:nvCxnSpPr>
              <p:spPr>
                <a:xfrm>
                  <a:off x="8118862"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userDrawn="1"/>
              </p:nvCxnSpPr>
              <p:spPr>
                <a:xfrm>
                  <a:off x="7966481"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89"/>
              <p:cNvGrpSpPr>
                <a:grpSpLocks/>
              </p:cNvGrpSpPr>
              <p:nvPr userDrawn="1"/>
            </p:nvGrpSpPr>
            <p:grpSpPr bwMode="auto">
              <a:xfrm rot="5400000">
                <a:off x="-254017" y="2625215"/>
                <a:ext cx="152400" cy="122115"/>
                <a:chOff x="7983415" y="6582508"/>
                <a:chExt cx="152400" cy="486507"/>
              </a:xfrm>
            </p:grpSpPr>
            <p:cxnSp>
              <p:nvCxnSpPr>
                <p:cNvPr id="107" name="Straight Connector 106"/>
                <p:cNvCxnSpPr/>
                <p:nvPr userDrawn="1"/>
              </p:nvCxnSpPr>
              <p:spPr>
                <a:xfrm>
                  <a:off x="8117900"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userDrawn="1"/>
              </p:nvCxnSpPr>
              <p:spPr>
                <a:xfrm>
                  <a:off x="7965519"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0"/>
              <p:cNvGrpSpPr>
                <a:grpSpLocks/>
              </p:cNvGrpSpPr>
              <p:nvPr userDrawn="1"/>
            </p:nvGrpSpPr>
            <p:grpSpPr bwMode="auto">
              <a:xfrm rot="5400000">
                <a:off x="-254017" y="2151573"/>
                <a:ext cx="152400" cy="122115"/>
                <a:chOff x="7983415" y="6582508"/>
                <a:chExt cx="152400" cy="486507"/>
              </a:xfrm>
            </p:grpSpPr>
            <p:cxnSp>
              <p:nvCxnSpPr>
                <p:cNvPr id="105" name="Straight Connector 104"/>
                <p:cNvCxnSpPr/>
                <p:nvPr userDrawn="1"/>
              </p:nvCxnSpPr>
              <p:spPr>
                <a:xfrm>
                  <a:off x="8118525"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userDrawn="1"/>
              </p:nvCxnSpPr>
              <p:spPr>
                <a:xfrm>
                  <a:off x="7966144"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8" name="Group 91"/>
              <p:cNvGrpSpPr>
                <a:grpSpLocks/>
              </p:cNvGrpSpPr>
              <p:nvPr userDrawn="1"/>
            </p:nvGrpSpPr>
            <p:grpSpPr bwMode="auto">
              <a:xfrm rot="5400000">
                <a:off x="-254017" y="1677931"/>
                <a:ext cx="152400" cy="122115"/>
                <a:chOff x="7983415" y="6582508"/>
                <a:chExt cx="152400" cy="486507"/>
              </a:xfrm>
            </p:grpSpPr>
            <p:cxnSp>
              <p:nvCxnSpPr>
                <p:cNvPr id="103" name="Straight Connector 102"/>
                <p:cNvCxnSpPr/>
                <p:nvPr userDrawn="1"/>
              </p:nvCxnSpPr>
              <p:spPr>
                <a:xfrm>
                  <a:off x="8117562"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userDrawn="1"/>
              </p:nvCxnSpPr>
              <p:spPr>
                <a:xfrm>
                  <a:off x="7965181"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9" name="Group 92"/>
              <p:cNvGrpSpPr>
                <a:grpSpLocks/>
              </p:cNvGrpSpPr>
              <p:nvPr userDrawn="1"/>
            </p:nvGrpSpPr>
            <p:grpSpPr bwMode="auto">
              <a:xfrm rot="5400000">
                <a:off x="-254017" y="997340"/>
                <a:ext cx="152400" cy="122115"/>
                <a:chOff x="7983415" y="6582508"/>
                <a:chExt cx="152400" cy="486507"/>
              </a:xfrm>
            </p:grpSpPr>
            <p:cxnSp>
              <p:nvCxnSpPr>
                <p:cNvPr id="101" name="Straight Connector 100"/>
                <p:cNvCxnSpPr/>
                <p:nvPr userDrawn="1"/>
              </p:nvCxnSpPr>
              <p:spPr>
                <a:xfrm>
                  <a:off x="8118786"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userDrawn="1"/>
              </p:nvCxnSpPr>
              <p:spPr>
                <a:xfrm>
                  <a:off x="7966405"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100" name="Straight Connector 99"/>
              <p:cNvCxnSpPr/>
              <p:nvPr userDrawn="1"/>
            </p:nvCxnSpPr>
            <p:spPr>
              <a:xfrm rot="5400000">
                <a:off x="-177752" y="6337412"/>
                <a:ext cx="0" cy="12224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8"/>
            <p:cNvGrpSpPr>
              <a:grpSpLocks/>
            </p:cNvGrpSpPr>
            <p:nvPr userDrawn="1"/>
          </p:nvGrpSpPr>
          <p:grpSpPr bwMode="auto">
            <a:xfrm>
              <a:off x="9166483" y="454007"/>
              <a:ext cx="122115" cy="5945205"/>
              <a:chOff x="-238875" y="454007"/>
              <a:chExt cx="122115" cy="5945205"/>
            </a:xfrm>
          </p:grpSpPr>
          <p:cxnSp>
            <p:nvCxnSpPr>
              <p:cNvPr id="53" name="Straight Connector 52"/>
              <p:cNvCxnSpPr/>
              <p:nvPr userDrawn="1"/>
            </p:nvCxnSpPr>
            <p:spPr>
              <a:xfrm rot="5400000">
                <a:off x="-177883" y="392952"/>
                <a:ext cx="0" cy="12224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54" name="Group 47"/>
              <p:cNvGrpSpPr>
                <a:grpSpLocks/>
              </p:cNvGrpSpPr>
              <p:nvPr userDrawn="1"/>
            </p:nvGrpSpPr>
            <p:grpSpPr bwMode="auto">
              <a:xfrm rot="5400000">
                <a:off x="-254017" y="5940709"/>
                <a:ext cx="152400" cy="122115"/>
                <a:chOff x="7983415" y="6582508"/>
                <a:chExt cx="152400" cy="486507"/>
              </a:xfrm>
            </p:grpSpPr>
            <p:cxnSp>
              <p:nvCxnSpPr>
                <p:cNvPr id="86" name="Straight Connector 85"/>
                <p:cNvCxnSpPr/>
                <p:nvPr userDrawn="1"/>
              </p:nvCxnSpPr>
              <p:spPr>
                <a:xfrm>
                  <a:off x="8135748"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userDrawn="1"/>
              </p:nvCxnSpPr>
              <p:spPr>
                <a:xfrm>
                  <a:off x="7983367"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48"/>
              <p:cNvGrpSpPr>
                <a:grpSpLocks/>
              </p:cNvGrpSpPr>
              <p:nvPr userDrawn="1"/>
            </p:nvGrpSpPr>
            <p:grpSpPr bwMode="auto">
              <a:xfrm rot="5400000">
                <a:off x="-254017" y="5467067"/>
                <a:ext cx="152400" cy="122115"/>
                <a:chOff x="7983415" y="6582508"/>
                <a:chExt cx="152400" cy="486507"/>
              </a:xfrm>
            </p:grpSpPr>
            <p:cxnSp>
              <p:nvCxnSpPr>
                <p:cNvPr id="84" name="Straight Connector 83"/>
                <p:cNvCxnSpPr/>
                <p:nvPr userDrawn="1"/>
              </p:nvCxnSpPr>
              <p:spPr>
                <a:xfrm>
                  <a:off x="8118912"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userDrawn="1"/>
              </p:nvCxnSpPr>
              <p:spPr>
                <a:xfrm>
                  <a:off x="7966531"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49"/>
              <p:cNvGrpSpPr>
                <a:grpSpLocks/>
              </p:cNvGrpSpPr>
              <p:nvPr userDrawn="1"/>
            </p:nvGrpSpPr>
            <p:grpSpPr bwMode="auto">
              <a:xfrm rot="5400000">
                <a:off x="-254017" y="4993425"/>
                <a:ext cx="152400" cy="122115"/>
                <a:chOff x="7983415" y="6582508"/>
                <a:chExt cx="152400" cy="486507"/>
              </a:xfrm>
            </p:grpSpPr>
            <p:cxnSp>
              <p:nvCxnSpPr>
                <p:cNvPr id="82" name="Straight Connector 81"/>
                <p:cNvCxnSpPr/>
                <p:nvPr userDrawn="1"/>
              </p:nvCxnSpPr>
              <p:spPr>
                <a:xfrm>
                  <a:off x="8135410"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userDrawn="1"/>
              </p:nvCxnSpPr>
              <p:spPr>
                <a:xfrm>
                  <a:off x="7983029"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0"/>
              <p:cNvGrpSpPr>
                <a:grpSpLocks/>
              </p:cNvGrpSpPr>
              <p:nvPr userDrawn="1"/>
            </p:nvGrpSpPr>
            <p:grpSpPr bwMode="auto">
              <a:xfrm rot="5400000">
                <a:off x="-254017" y="4519783"/>
                <a:ext cx="152400" cy="122115"/>
                <a:chOff x="7983415" y="6582508"/>
                <a:chExt cx="152400" cy="486507"/>
              </a:xfrm>
            </p:grpSpPr>
            <p:cxnSp>
              <p:nvCxnSpPr>
                <p:cNvPr id="80" name="Straight Connector 79"/>
                <p:cNvCxnSpPr/>
                <p:nvPr userDrawn="1"/>
              </p:nvCxnSpPr>
              <p:spPr>
                <a:xfrm>
                  <a:off x="8136035"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a:xfrm>
                  <a:off x="7983654"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1"/>
              <p:cNvGrpSpPr>
                <a:grpSpLocks/>
              </p:cNvGrpSpPr>
              <p:nvPr userDrawn="1"/>
            </p:nvGrpSpPr>
            <p:grpSpPr bwMode="auto">
              <a:xfrm rot="5400000">
                <a:off x="-254017" y="4046141"/>
                <a:ext cx="152400" cy="122115"/>
                <a:chOff x="7983415" y="6582508"/>
                <a:chExt cx="152400" cy="486507"/>
              </a:xfrm>
            </p:grpSpPr>
            <p:cxnSp>
              <p:nvCxnSpPr>
                <p:cNvPr id="78" name="Straight Connector 77"/>
                <p:cNvCxnSpPr/>
                <p:nvPr userDrawn="1"/>
              </p:nvCxnSpPr>
              <p:spPr>
                <a:xfrm>
                  <a:off x="8135073"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7982692"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9" name="Group 52"/>
              <p:cNvGrpSpPr>
                <a:grpSpLocks/>
              </p:cNvGrpSpPr>
              <p:nvPr userDrawn="1"/>
            </p:nvGrpSpPr>
            <p:grpSpPr bwMode="auto">
              <a:xfrm rot="5400000">
                <a:off x="-254017" y="3572499"/>
                <a:ext cx="152400" cy="122115"/>
                <a:chOff x="7983415" y="6582508"/>
                <a:chExt cx="152400" cy="486507"/>
              </a:xfrm>
            </p:grpSpPr>
            <p:cxnSp>
              <p:nvCxnSpPr>
                <p:cNvPr id="76" name="Straight Connector 75"/>
                <p:cNvCxnSpPr/>
                <p:nvPr userDrawn="1"/>
              </p:nvCxnSpPr>
              <p:spPr>
                <a:xfrm>
                  <a:off x="8135698"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a:off x="7983317"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0" name="Group 53"/>
              <p:cNvGrpSpPr>
                <a:grpSpLocks/>
              </p:cNvGrpSpPr>
              <p:nvPr userDrawn="1"/>
            </p:nvGrpSpPr>
            <p:grpSpPr bwMode="auto">
              <a:xfrm rot="5400000">
                <a:off x="-254017" y="3098857"/>
                <a:ext cx="152400" cy="122115"/>
                <a:chOff x="7983415" y="6582508"/>
                <a:chExt cx="152400" cy="486507"/>
              </a:xfrm>
            </p:grpSpPr>
            <p:cxnSp>
              <p:nvCxnSpPr>
                <p:cNvPr id="74" name="Straight Connector 73"/>
                <p:cNvCxnSpPr/>
                <p:nvPr userDrawn="1"/>
              </p:nvCxnSpPr>
              <p:spPr>
                <a:xfrm>
                  <a:off x="8136323"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userDrawn="1"/>
              </p:nvCxnSpPr>
              <p:spPr>
                <a:xfrm>
                  <a:off x="7983942"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1" name="Group 54"/>
              <p:cNvGrpSpPr>
                <a:grpSpLocks/>
              </p:cNvGrpSpPr>
              <p:nvPr userDrawn="1"/>
            </p:nvGrpSpPr>
            <p:grpSpPr bwMode="auto">
              <a:xfrm rot="5400000">
                <a:off x="-254017" y="2625215"/>
                <a:ext cx="152400" cy="122115"/>
                <a:chOff x="7983415" y="6582508"/>
                <a:chExt cx="152400" cy="486507"/>
              </a:xfrm>
            </p:grpSpPr>
            <p:cxnSp>
              <p:nvCxnSpPr>
                <p:cNvPr id="72" name="Straight Connector 71"/>
                <p:cNvCxnSpPr/>
                <p:nvPr userDrawn="1"/>
              </p:nvCxnSpPr>
              <p:spPr>
                <a:xfrm>
                  <a:off x="8135360"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userDrawn="1"/>
              </p:nvCxnSpPr>
              <p:spPr>
                <a:xfrm>
                  <a:off x="7982979"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2" name="Group 55"/>
              <p:cNvGrpSpPr>
                <a:grpSpLocks/>
              </p:cNvGrpSpPr>
              <p:nvPr userDrawn="1"/>
            </p:nvGrpSpPr>
            <p:grpSpPr bwMode="auto">
              <a:xfrm rot="5400000">
                <a:off x="-254017" y="2151573"/>
                <a:ext cx="152400" cy="122115"/>
                <a:chOff x="7983415" y="6582508"/>
                <a:chExt cx="152400" cy="486507"/>
              </a:xfrm>
            </p:grpSpPr>
            <p:cxnSp>
              <p:nvCxnSpPr>
                <p:cNvPr id="70" name="Straight Connector 69"/>
                <p:cNvCxnSpPr/>
                <p:nvPr userDrawn="1"/>
              </p:nvCxnSpPr>
              <p:spPr>
                <a:xfrm>
                  <a:off x="8135985"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userDrawn="1"/>
              </p:nvCxnSpPr>
              <p:spPr>
                <a:xfrm>
                  <a:off x="7983604"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3" name="Group 56"/>
              <p:cNvGrpSpPr>
                <a:grpSpLocks/>
              </p:cNvGrpSpPr>
              <p:nvPr userDrawn="1"/>
            </p:nvGrpSpPr>
            <p:grpSpPr bwMode="auto">
              <a:xfrm rot="5400000">
                <a:off x="-254017" y="1677931"/>
                <a:ext cx="152400" cy="122115"/>
                <a:chOff x="7983415" y="6582508"/>
                <a:chExt cx="152400" cy="486507"/>
              </a:xfrm>
            </p:grpSpPr>
            <p:cxnSp>
              <p:nvCxnSpPr>
                <p:cNvPr id="68" name="Straight Connector 67"/>
                <p:cNvCxnSpPr/>
                <p:nvPr userDrawn="1"/>
              </p:nvCxnSpPr>
              <p:spPr>
                <a:xfrm>
                  <a:off x="8135023"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userDrawn="1"/>
              </p:nvCxnSpPr>
              <p:spPr>
                <a:xfrm>
                  <a:off x="7982642"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4" name="Group 57"/>
              <p:cNvGrpSpPr>
                <a:grpSpLocks/>
              </p:cNvGrpSpPr>
              <p:nvPr userDrawn="1"/>
            </p:nvGrpSpPr>
            <p:grpSpPr bwMode="auto">
              <a:xfrm rot="5400000">
                <a:off x="-254017" y="997340"/>
                <a:ext cx="152400" cy="122115"/>
                <a:chOff x="7983415" y="6582508"/>
                <a:chExt cx="152400" cy="486507"/>
              </a:xfrm>
            </p:grpSpPr>
            <p:cxnSp>
              <p:nvCxnSpPr>
                <p:cNvPr id="66" name="Straight Connector 65"/>
                <p:cNvCxnSpPr/>
                <p:nvPr userDrawn="1"/>
              </p:nvCxnSpPr>
              <p:spPr>
                <a:xfrm>
                  <a:off x="8136247"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userDrawn="1"/>
              </p:nvCxnSpPr>
              <p:spPr>
                <a:xfrm>
                  <a:off x="7983866"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65" name="Straight Connector 64"/>
              <p:cNvCxnSpPr/>
              <p:nvPr userDrawn="1"/>
            </p:nvCxnSpPr>
            <p:spPr>
              <a:xfrm rot="5400000">
                <a:off x="-177883" y="6337412"/>
                <a:ext cx="0" cy="12224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0"/>
            <p:cNvGrpSpPr>
              <a:grpSpLocks/>
            </p:cNvGrpSpPr>
            <p:nvPr userDrawn="1"/>
          </p:nvGrpSpPr>
          <p:grpSpPr bwMode="auto">
            <a:xfrm>
              <a:off x="457731" y="-141165"/>
              <a:ext cx="8226688" cy="122115"/>
              <a:chOff x="457731" y="6582508"/>
              <a:chExt cx="8226688" cy="486507"/>
            </a:xfrm>
          </p:grpSpPr>
          <p:cxnSp>
            <p:nvCxnSpPr>
              <p:cNvPr id="18" name="Straight Connector 17"/>
              <p:cNvCxnSpPr/>
              <p:nvPr userDrawn="1"/>
            </p:nvCxnSpPr>
            <p:spPr>
              <a:xfrm>
                <a:off x="458318"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8683719"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0" name="Group 13"/>
              <p:cNvGrpSpPr>
                <a:grpSpLocks/>
              </p:cNvGrpSpPr>
              <p:nvPr userDrawn="1"/>
            </p:nvGrpSpPr>
            <p:grpSpPr bwMode="auto">
              <a:xfrm>
                <a:off x="7986158" y="6582508"/>
                <a:ext cx="152400" cy="486507"/>
                <a:chOff x="7983415" y="6582508"/>
                <a:chExt cx="152400" cy="486507"/>
              </a:xfrm>
            </p:grpSpPr>
            <p:cxnSp>
              <p:nvCxnSpPr>
                <p:cNvPr id="51" name="Straight Connector 50"/>
                <p:cNvCxnSpPr/>
                <p:nvPr userDrawn="1"/>
              </p:nvCxnSpPr>
              <p:spPr>
                <a:xfrm>
                  <a:off x="8118962"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a:xfrm>
                  <a:off x="7966552"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14"/>
              <p:cNvGrpSpPr>
                <a:grpSpLocks/>
              </p:cNvGrpSpPr>
              <p:nvPr userDrawn="1"/>
            </p:nvGrpSpPr>
            <p:grpSpPr bwMode="auto">
              <a:xfrm>
                <a:off x="7287901" y="6582508"/>
                <a:ext cx="152400" cy="486507"/>
                <a:chOff x="7983415" y="6582508"/>
                <a:chExt cx="152400" cy="486507"/>
              </a:xfrm>
            </p:grpSpPr>
            <p:cxnSp>
              <p:nvCxnSpPr>
                <p:cNvPr id="49" name="Straight Connector 48"/>
                <p:cNvCxnSpPr/>
                <p:nvPr userDrawn="1"/>
              </p:nvCxnSpPr>
              <p:spPr>
                <a:xfrm>
                  <a:off x="8118671"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a:xfrm>
                  <a:off x="7983725"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15"/>
              <p:cNvGrpSpPr>
                <a:grpSpLocks/>
              </p:cNvGrpSpPr>
              <p:nvPr userDrawn="1"/>
            </p:nvGrpSpPr>
            <p:grpSpPr bwMode="auto">
              <a:xfrm>
                <a:off x="6589644" y="6582508"/>
                <a:ext cx="152400" cy="486507"/>
                <a:chOff x="7983415" y="6582508"/>
                <a:chExt cx="152400" cy="486507"/>
              </a:xfrm>
            </p:grpSpPr>
            <p:cxnSp>
              <p:nvCxnSpPr>
                <p:cNvPr id="47" name="Straight Connector 46"/>
                <p:cNvCxnSpPr/>
                <p:nvPr userDrawn="1"/>
              </p:nvCxnSpPr>
              <p:spPr>
                <a:xfrm>
                  <a:off x="8135844"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a:xfrm>
                  <a:off x="7983434"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16"/>
              <p:cNvGrpSpPr>
                <a:grpSpLocks/>
              </p:cNvGrpSpPr>
              <p:nvPr userDrawn="1"/>
            </p:nvGrpSpPr>
            <p:grpSpPr bwMode="auto">
              <a:xfrm>
                <a:off x="5891387" y="6582508"/>
                <a:ext cx="152400" cy="486507"/>
                <a:chOff x="7983415" y="6582508"/>
                <a:chExt cx="152400" cy="486507"/>
              </a:xfrm>
            </p:grpSpPr>
            <p:cxnSp>
              <p:nvCxnSpPr>
                <p:cNvPr id="45" name="Straight Connector 44"/>
                <p:cNvCxnSpPr/>
                <p:nvPr userDrawn="1"/>
              </p:nvCxnSpPr>
              <p:spPr>
                <a:xfrm>
                  <a:off x="8135554"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7983144"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17"/>
              <p:cNvGrpSpPr>
                <a:grpSpLocks/>
              </p:cNvGrpSpPr>
              <p:nvPr userDrawn="1"/>
            </p:nvGrpSpPr>
            <p:grpSpPr bwMode="auto">
              <a:xfrm>
                <a:off x="5193130" y="6582508"/>
                <a:ext cx="152400" cy="486507"/>
                <a:chOff x="7983415" y="6582508"/>
                <a:chExt cx="152400" cy="486507"/>
              </a:xfrm>
            </p:grpSpPr>
            <p:cxnSp>
              <p:nvCxnSpPr>
                <p:cNvPr id="43" name="Straight Connector 42"/>
                <p:cNvCxnSpPr/>
                <p:nvPr userDrawn="1"/>
              </p:nvCxnSpPr>
              <p:spPr>
                <a:xfrm>
                  <a:off x="8135263"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7982853"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 name="Group 18"/>
              <p:cNvGrpSpPr>
                <a:grpSpLocks/>
              </p:cNvGrpSpPr>
              <p:nvPr userDrawn="1"/>
            </p:nvGrpSpPr>
            <p:grpSpPr bwMode="auto">
              <a:xfrm>
                <a:off x="4494873" y="6582508"/>
                <a:ext cx="152400" cy="486507"/>
                <a:chOff x="7983415" y="6582508"/>
                <a:chExt cx="152400" cy="486507"/>
              </a:xfrm>
            </p:grpSpPr>
            <p:cxnSp>
              <p:nvCxnSpPr>
                <p:cNvPr id="41" name="Straight Connector 40"/>
                <p:cNvCxnSpPr/>
                <p:nvPr userDrawn="1"/>
              </p:nvCxnSpPr>
              <p:spPr>
                <a:xfrm>
                  <a:off x="8130209"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a:off x="7984149"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 name="Group 19"/>
              <p:cNvGrpSpPr>
                <a:grpSpLocks/>
              </p:cNvGrpSpPr>
              <p:nvPr userDrawn="1"/>
            </p:nvGrpSpPr>
            <p:grpSpPr bwMode="auto">
              <a:xfrm>
                <a:off x="3796616" y="6582508"/>
                <a:ext cx="152400" cy="486507"/>
                <a:chOff x="7983415" y="6582508"/>
                <a:chExt cx="152400" cy="486507"/>
              </a:xfrm>
            </p:grpSpPr>
            <p:cxnSp>
              <p:nvCxnSpPr>
                <p:cNvPr id="39" name="Straight Connector 38"/>
                <p:cNvCxnSpPr/>
                <p:nvPr userDrawn="1"/>
              </p:nvCxnSpPr>
              <p:spPr>
                <a:xfrm>
                  <a:off x="8136268"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7983858"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 name="Group 20"/>
              <p:cNvGrpSpPr>
                <a:grpSpLocks/>
              </p:cNvGrpSpPr>
              <p:nvPr userDrawn="1"/>
            </p:nvGrpSpPr>
            <p:grpSpPr bwMode="auto">
              <a:xfrm>
                <a:off x="3098359" y="6582508"/>
                <a:ext cx="152400" cy="486507"/>
                <a:chOff x="7983415" y="6582508"/>
                <a:chExt cx="152400" cy="486507"/>
              </a:xfrm>
            </p:grpSpPr>
            <p:cxnSp>
              <p:nvCxnSpPr>
                <p:cNvPr id="37" name="Straight Connector 36"/>
                <p:cNvCxnSpPr/>
                <p:nvPr userDrawn="1"/>
              </p:nvCxnSpPr>
              <p:spPr>
                <a:xfrm>
                  <a:off x="8135977"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7983567"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 name="Group 21"/>
              <p:cNvGrpSpPr>
                <a:grpSpLocks/>
              </p:cNvGrpSpPr>
              <p:nvPr userDrawn="1"/>
            </p:nvGrpSpPr>
            <p:grpSpPr bwMode="auto">
              <a:xfrm>
                <a:off x="2400102" y="6582508"/>
                <a:ext cx="152400" cy="486507"/>
                <a:chOff x="7983415" y="6582508"/>
                <a:chExt cx="152400" cy="486507"/>
              </a:xfrm>
            </p:grpSpPr>
            <p:cxnSp>
              <p:nvCxnSpPr>
                <p:cNvPr id="35" name="Straight Connector 34"/>
                <p:cNvCxnSpPr/>
                <p:nvPr userDrawn="1"/>
              </p:nvCxnSpPr>
              <p:spPr>
                <a:xfrm>
                  <a:off x="8135686"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7983276"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 name="Group 22"/>
              <p:cNvGrpSpPr>
                <a:grpSpLocks/>
              </p:cNvGrpSpPr>
              <p:nvPr userDrawn="1"/>
            </p:nvGrpSpPr>
            <p:grpSpPr bwMode="auto">
              <a:xfrm>
                <a:off x="1701845" y="6582508"/>
                <a:ext cx="152400" cy="486507"/>
                <a:chOff x="7983415" y="6582508"/>
                <a:chExt cx="152400" cy="486507"/>
              </a:xfrm>
            </p:grpSpPr>
            <p:cxnSp>
              <p:nvCxnSpPr>
                <p:cNvPr id="33" name="Straight Connector 32"/>
                <p:cNvCxnSpPr/>
                <p:nvPr userDrawn="1"/>
              </p:nvCxnSpPr>
              <p:spPr>
                <a:xfrm>
                  <a:off x="8135395"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8000449"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0" name="Group 23"/>
              <p:cNvGrpSpPr>
                <a:grpSpLocks/>
              </p:cNvGrpSpPr>
              <p:nvPr userDrawn="1"/>
            </p:nvGrpSpPr>
            <p:grpSpPr bwMode="auto">
              <a:xfrm>
                <a:off x="1003588" y="6582508"/>
                <a:ext cx="152400" cy="486507"/>
                <a:chOff x="7983415" y="6582508"/>
                <a:chExt cx="152400" cy="486507"/>
              </a:xfrm>
            </p:grpSpPr>
            <p:cxnSp>
              <p:nvCxnSpPr>
                <p:cNvPr id="31" name="Straight Connector 30"/>
                <p:cNvCxnSpPr/>
                <p:nvPr userDrawn="1"/>
              </p:nvCxnSpPr>
              <p:spPr>
                <a:xfrm>
                  <a:off x="8152568"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8000158"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732372" y="3314968"/>
            <a:ext cx="3107794" cy="2064565"/>
          </a:xfrm>
        </p:spPr>
        <p:txBody>
          <a:bodyPr>
            <a:noAutofit/>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2" name="Text Placeholder 2"/>
          <p:cNvSpPr>
            <a:spLocks noGrp="1"/>
          </p:cNvSpPr>
          <p:nvPr>
            <p:ph type="body" idx="10"/>
          </p:nvPr>
        </p:nvSpPr>
        <p:spPr>
          <a:xfrm>
            <a:off x="735328" y="1361518"/>
            <a:ext cx="13163552" cy="643823"/>
          </a:xfrm>
        </p:spPr>
        <p:txBody>
          <a:bodyPr>
            <a:noAutofit/>
          </a:bodyPr>
          <a:lstStyle>
            <a:lvl1pPr marL="0" indent="0">
              <a:buNone/>
              <a:defRPr sz="2100" b="0">
                <a:latin typeface="Calibri" panose="020F0502020204030204" pitchFamily="34" charset="0"/>
              </a:defRPr>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dirty="0"/>
              <a:t>Click to edit Master text styles</a:t>
            </a:r>
          </a:p>
        </p:txBody>
      </p:sp>
      <p:sp>
        <p:nvSpPr>
          <p:cNvPr id="166" name="Content Placeholder 2"/>
          <p:cNvSpPr>
            <a:spLocks noGrp="1"/>
          </p:cNvSpPr>
          <p:nvPr>
            <p:ph idx="11"/>
          </p:nvPr>
        </p:nvSpPr>
        <p:spPr>
          <a:xfrm>
            <a:off x="4084007" y="3314968"/>
            <a:ext cx="3107794" cy="2064565"/>
          </a:xfrm>
        </p:spPr>
        <p:txBody>
          <a:bodyPr>
            <a:noAutofit/>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7" name="Content Placeholder 2"/>
          <p:cNvSpPr>
            <a:spLocks noGrp="1"/>
          </p:cNvSpPr>
          <p:nvPr>
            <p:ph idx="12"/>
          </p:nvPr>
        </p:nvSpPr>
        <p:spPr>
          <a:xfrm>
            <a:off x="7435642" y="3314968"/>
            <a:ext cx="3107794" cy="2064565"/>
          </a:xfrm>
        </p:spPr>
        <p:txBody>
          <a:bodyPr>
            <a:noAutofit/>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8" name="Content Placeholder 2"/>
          <p:cNvSpPr>
            <a:spLocks noGrp="1"/>
          </p:cNvSpPr>
          <p:nvPr>
            <p:ph idx="13"/>
          </p:nvPr>
        </p:nvSpPr>
        <p:spPr>
          <a:xfrm>
            <a:off x="10791087" y="3314968"/>
            <a:ext cx="3107794" cy="2064565"/>
          </a:xfrm>
        </p:spPr>
        <p:txBody>
          <a:bodyPr>
            <a:noAutofit/>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5" name="Content Placeholder 2"/>
          <p:cNvSpPr>
            <a:spLocks noGrp="1"/>
          </p:cNvSpPr>
          <p:nvPr>
            <p:ph idx="14"/>
          </p:nvPr>
        </p:nvSpPr>
        <p:spPr>
          <a:xfrm>
            <a:off x="732372" y="6154800"/>
            <a:ext cx="3107794" cy="2064565"/>
          </a:xfrm>
        </p:spPr>
        <p:txBody>
          <a:bodyPr>
            <a:noAutofit/>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6" name="Content Placeholder 2"/>
          <p:cNvSpPr>
            <a:spLocks noGrp="1"/>
          </p:cNvSpPr>
          <p:nvPr>
            <p:ph idx="15"/>
          </p:nvPr>
        </p:nvSpPr>
        <p:spPr>
          <a:xfrm>
            <a:off x="4084007" y="6154800"/>
            <a:ext cx="3107794" cy="2064565"/>
          </a:xfrm>
        </p:spPr>
        <p:txBody>
          <a:bodyPr>
            <a:noAutofit/>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7" name="Content Placeholder 2"/>
          <p:cNvSpPr>
            <a:spLocks noGrp="1"/>
          </p:cNvSpPr>
          <p:nvPr>
            <p:ph idx="16"/>
          </p:nvPr>
        </p:nvSpPr>
        <p:spPr>
          <a:xfrm>
            <a:off x="7435642" y="6154800"/>
            <a:ext cx="3107794" cy="2064565"/>
          </a:xfrm>
        </p:spPr>
        <p:txBody>
          <a:bodyPr>
            <a:noAutofit/>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8" name="Content Placeholder 2"/>
          <p:cNvSpPr>
            <a:spLocks noGrp="1"/>
          </p:cNvSpPr>
          <p:nvPr>
            <p:ph idx="17"/>
          </p:nvPr>
        </p:nvSpPr>
        <p:spPr>
          <a:xfrm>
            <a:off x="10791087" y="6154800"/>
            <a:ext cx="3107794" cy="2064565"/>
          </a:xfrm>
        </p:spPr>
        <p:txBody>
          <a:bodyPr>
            <a:noAutofit/>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9" name="Text Placeholder 6"/>
          <p:cNvSpPr>
            <a:spLocks noGrp="1"/>
          </p:cNvSpPr>
          <p:nvPr>
            <p:ph type="body" sz="quarter" idx="18"/>
          </p:nvPr>
        </p:nvSpPr>
        <p:spPr>
          <a:xfrm>
            <a:off x="734061" y="7679054"/>
            <a:ext cx="8701613" cy="550546"/>
          </a:xfrm>
        </p:spPr>
        <p:txBody>
          <a:bodyPr rtlCol="0" anchor="ctr">
            <a:noAutofit/>
          </a:bodyPr>
          <a:lstStyle>
            <a:lvl1pPr>
              <a:defRPr lang="en-US" sz="1100" i="0" dirty="0" smtClean="0">
                <a:solidFill>
                  <a:schemeClr val="bg2"/>
                </a:solidFill>
                <a:latin typeface="Calibri" panose="020F0502020204030204" pitchFamily="34" charset="0"/>
              </a:defRPr>
            </a:lvl1pPr>
          </a:lstStyle>
          <a:p>
            <a:pPr lvl="0"/>
            <a:r>
              <a:rPr lang="en-US" dirty="0"/>
              <a:t>Click to edit Master text styles</a:t>
            </a:r>
          </a:p>
        </p:txBody>
      </p:sp>
    </p:spTree>
    <p:extLst>
      <p:ext uri="{BB962C8B-B14F-4D97-AF65-F5344CB8AC3E}">
        <p14:creationId xmlns:p14="http://schemas.microsoft.com/office/powerpoint/2010/main" val="1338802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No Sub">
    <p:spTree>
      <p:nvGrpSpPr>
        <p:cNvPr id="1" name=""/>
        <p:cNvGrpSpPr/>
        <p:nvPr/>
      </p:nvGrpSpPr>
      <p:grpSpPr>
        <a:xfrm>
          <a:off x="0" y="0"/>
          <a:ext cx="0" cy="0"/>
          <a:chOff x="0" y="0"/>
          <a:chExt cx="0" cy="0"/>
        </a:xfrm>
      </p:grpSpPr>
      <p:grpSp>
        <p:nvGrpSpPr>
          <p:cNvPr id="6" name="Group 4"/>
          <p:cNvGrpSpPr>
            <a:grpSpLocks/>
          </p:cNvGrpSpPr>
          <p:nvPr userDrawn="1"/>
        </p:nvGrpSpPr>
        <p:grpSpPr bwMode="auto">
          <a:xfrm>
            <a:off x="-241301" y="-169545"/>
            <a:ext cx="15102842" cy="8564881"/>
            <a:chOff x="-151325" y="-141165"/>
            <a:chExt cx="9439923" cy="7136527"/>
          </a:xfrm>
        </p:grpSpPr>
        <p:grpSp>
          <p:nvGrpSpPr>
            <p:cNvPr id="7" name="Group 5"/>
            <p:cNvGrpSpPr>
              <a:grpSpLocks/>
            </p:cNvGrpSpPr>
            <p:nvPr userDrawn="1"/>
          </p:nvGrpSpPr>
          <p:grpSpPr bwMode="auto">
            <a:xfrm>
              <a:off x="457731" y="6873247"/>
              <a:ext cx="8226688" cy="122115"/>
              <a:chOff x="457731" y="6582508"/>
              <a:chExt cx="8226688" cy="486507"/>
            </a:xfrm>
          </p:grpSpPr>
          <p:cxnSp>
            <p:nvCxnSpPr>
              <p:cNvPr id="116" name="Straight Connector 115"/>
              <p:cNvCxnSpPr/>
              <p:nvPr userDrawn="1"/>
            </p:nvCxnSpPr>
            <p:spPr>
              <a:xfrm>
                <a:off x="458318"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userDrawn="1"/>
            </p:nvCxnSpPr>
            <p:spPr>
              <a:xfrm>
                <a:off x="8683719"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18" name="Group 118"/>
              <p:cNvGrpSpPr>
                <a:grpSpLocks/>
              </p:cNvGrpSpPr>
              <p:nvPr userDrawn="1"/>
            </p:nvGrpSpPr>
            <p:grpSpPr bwMode="auto">
              <a:xfrm>
                <a:off x="7986158" y="6582508"/>
                <a:ext cx="152400" cy="486507"/>
                <a:chOff x="7983415" y="6582508"/>
                <a:chExt cx="152400" cy="486507"/>
              </a:xfrm>
            </p:grpSpPr>
            <p:cxnSp>
              <p:nvCxnSpPr>
                <p:cNvPr id="149" name="Straight Connector 148"/>
                <p:cNvCxnSpPr/>
                <p:nvPr userDrawn="1"/>
              </p:nvCxnSpPr>
              <p:spPr>
                <a:xfrm>
                  <a:off x="8118962"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userDrawn="1"/>
              </p:nvCxnSpPr>
              <p:spPr>
                <a:xfrm>
                  <a:off x="7966552"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9" name="Group 119"/>
              <p:cNvGrpSpPr>
                <a:grpSpLocks/>
              </p:cNvGrpSpPr>
              <p:nvPr userDrawn="1"/>
            </p:nvGrpSpPr>
            <p:grpSpPr bwMode="auto">
              <a:xfrm>
                <a:off x="7287901" y="6582508"/>
                <a:ext cx="152400" cy="486507"/>
                <a:chOff x="7983415" y="6582508"/>
                <a:chExt cx="152400" cy="486507"/>
              </a:xfrm>
            </p:grpSpPr>
            <p:cxnSp>
              <p:nvCxnSpPr>
                <p:cNvPr id="147" name="Straight Connector 146"/>
                <p:cNvCxnSpPr/>
                <p:nvPr userDrawn="1"/>
              </p:nvCxnSpPr>
              <p:spPr>
                <a:xfrm>
                  <a:off x="8118671"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userDrawn="1"/>
              </p:nvCxnSpPr>
              <p:spPr>
                <a:xfrm>
                  <a:off x="7983725"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0" name="Group 120"/>
              <p:cNvGrpSpPr>
                <a:grpSpLocks/>
              </p:cNvGrpSpPr>
              <p:nvPr userDrawn="1"/>
            </p:nvGrpSpPr>
            <p:grpSpPr bwMode="auto">
              <a:xfrm>
                <a:off x="6589644" y="6582508"/>
                <a:ext cx="152400" cy="486507"/>
                <a:chOff x="7983415" y="6582508"/>
                <a:chExt cx="152400" cy="486507"/>
              </a:xfrm>
            </p:grpSpPr>
            <p:cxnSp>
              <p:nvCxnSpPr>
                <p:cNvPr id="145" name="Straight Connector 144"/>
                <p:cNvCxnSpPr/>
                <p:nvPr userDrawn="1"/>
              </p:nvCxnSpPr>
              <p:spPr>
                <a:xfrm>
                  <a:off x="8135844"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userDrawn="1"/>
              </p:nvCxnSpPr>
              <p:spPr>
                <a:xfrm>
                  <a:off x="7983434"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1" name="Group 121"/>
              <p:cNvGrpSpPr>
                <a:grpSpLocks/>
              </p:cNvGrpSpPr>
              <p:nvPr userDrawn="1"/>
            </p:nvGrpSpPr>
            <p:grpSpPr bwMode="auto">
              <a:xfrm>
                <a:off x="5891387" y="6582508"/>
                <a:ext cx="152400" cy="486507"/>
                <a:chOff x="7983415" y="6582508"/>
                <a:chExt cx="152400" cy="486507"/>
              </a:xfrm>
            </p:grpSpPr>
            <p:cxnSp>
              <p:nvCxnSpPr>
                <p:cNvPr id="143" name="Straight Connector 142"/>
                <p:cNvCxnSpPr/>
                <p:nvPr userDrawn="1"/>
              </p:nvCxnSpPr>
              <p:spPr>
                <a:xfrm>
                  <a:off x="8135554"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userDrawn="1"/>
              </p:nvCxnSpPr>
              <p:spPr>
                <a:xfrm>
                  <a:off x="7983144"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2" name="Group 122"/>
              <p:cNvGrpSpPr>
                <a:grpSpLocks/>
              </p:cNvGrpSpPr>
              <p:nvPr userDrawn="1"/>
            </p:nvGrpSpPr>
            <p:grpSpPr bwMode="auto">
              <a:xfrm>
                <a:off x="5193130" y="6582508"/>
                <a:ext cx="152400" cy="486507"/>
                <a:chOff x="7983415" y="6582508"/>
                <a:chExt cx="152400" cy="486507"/>
              </a:xfrm>
            </p:grpSpPr>
            <p:cxnSp>
              <p:nvCxnSpPr>
                <p:cNvPr id="141" name="Straight Connector 140"/>
                <p:cNvCxnSpPr/>
                <p:nvPr userDrawn="1"/>
              </p:nvCxnSpPr>
              <p:spPr>
                <a:xfrm>
                  <a:off x="8135263"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userDrawn="1"/>
              </p:nvCxnSpPr>
              <p:spPr>
                <a:xfrm>
                  <a:off x="7982853"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3" name="Group 123"/>
              <p:cNvGrpSpPr>
                <a:grpSpLocks/>
              </p:cNvGrpSpPr>
              <p:nvPr userDrawn="1"/>
            </p:nvGrpSpPr>
            <p:grpSpPr bwMode="auto">
              <a:xfrm>
                <a:off x="4494873" y="6582508"/>
                <a:ext cx="152400" cy="486507"/>
                <a:chOff x="7983415" y="6582508"/>
                <a:chExt cx="152400" cy="486507"/>
              </a:xfrm>
            </p:grpSpPr>
            <p:cxnSp>
              <p:nvCxnSpPr>
                <p:cNvPr id="139" name="Straight Connector 138"/>
                <p:cNvCxnSpPr/>
                <p:nvPr userDrawn="1"/>
              </p:nvCxnSpPr>
              <p:spPr>
                <a:xfrm>
                  <a:off x="8130209"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userDrawn="1"/>
              </p:nvCxnSpPr>
              <p:spPr>
                <a:xfrm>
                  <a:off x="7984149"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4"/>
              <p:cNvGrpSpPr>
                <a:grpSpLocks/>
              </p:cNvGrpSpPr>
              <p:nvPr userDrawn="1"/>
            </p:nvGrpSpPr>
            <p:grpSpPr bwMode="auto">
              <a:xfrm>
                <a:off x="3796616" y="6582508"/>
                <a:ext cx="152400" cy="486507"/>
                <a:chOff x="7983415" y="6582508"/>
                <a:chExt cx="152400" cy="486507"/>
              </a:xfrm>
            </p:grpSpPr>
            <p:cxnSp>
              <p:nvCxnSpPr>
                <p:cNvPr id="137" name="Straight Connector 136"/>
                <p:cNvCxnSpPr/>
                <p:nvPr userDrawn="1"/>
              </p:nvCxnSpPr>
              <p:spPr>
                <a:xfrm>
                  <a:off x="8136268"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userDrawn="1"/>
              </p:nvCxnSpPr>
              <p:spPr>
                <a:xfrm>
                  <a:off x="7983858"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5"/>
              <p:cNvGrpSpPr>
                <a:grpSpLocks/>
              </p:cNvGrpSpPr>
              <p:nvPr userDrawn="1"/>
            </p:nvGrpSpPr>
            <p:grpSpPr bwMode="auto">
              <a:xfrm>
                <a:off x="3098359" y="6582508"/>
                <a:ext cx="152400" cy="486507"/>
                <a:chOff x="7983415" y="6582508"/>
                <a:chExt cx="152400" cy="486507"/>
              </a:xfrm>
            </p:grpSpPr>
            <p:cxnSp>
              <p:nvCxnSpPr>
                <p:cNvPr id="135" name="Straight Connector 134"/>
                <p:cNvCxnSpPr/>
                <p:nvPr userDrawn="1"/>
              </p:nvCxnSpPr>
              <p:spPr>
                <a:xfrm>
                  <a:off x="8135977"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userDrawn="1"/>
              </p:nvCxnSpPr>
              <p:spPr>
                <a:xfrm>
                  <a:off x="7983567"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6"/>
              <p:cNvGrpSpPr>
                <a:grpSpLocks/>
              </p:cNvGrpSpPr>
              <p:nvPr userDrawn="1"/>
            </p:nvGrpSpPr>
            <p:grpSpPr bwMode="auto">
              <a:xfrm>
                <a:off x="2400102" y="6582508"/>
                <a:ext cx="152400" cy="486507"/>
                <a:chOff x="7983415" y="6582508"/>
                <a:chExt cx="152400" cy="486507"/>
              </a:xfrm>
            </p:grpSpPr>
            <p:cxnSp>
              <p:nvCxnSpPr>
                <p:cNvPr id="133" name="Straight Connector 132"/>
                <p:cNvCxnSpPr/>
                <p:nvPr userDrawn="1"/>
              </p:nvCxnSpPr>
              <p:spPr>
                <a:xfrm>
                  <a:off x="8135686"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userDrawn="1"/>
              </p:nvCxnSpPr>
              <p:spPr>
                <a:xfrm>
                  <a:off x="7983276"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7"/>
              <p:cNvGrpSpPr>
                <a:grpSpLocks/>
              </p:cNvGrpSpPr>
              <p:nvPr userDrawn="1"/>
            </p:nvGrpSpPr>
            <p:grpSpPr bwMode="auto">
              <a:xfrm>
                <a:off x="1701845" y="6582508"/>
                <a:ext cx="152400" cy="486507"/>
                <a:chOff x="7983415" y="6582508"/>
                <a:chExt cx="152400" cy="486507"/>
              </a:xfrm>
            </p:grpSpPr>
            <p:cxnSp>
              <p:nvCxnSpPr>
                <p:cNvPr id="131" name="Straight Connector 130"/>
                <p:cNvCxnSpPr/>
                <p:nvPr userDrawn="1"/>
              </p:nvCxnSpPr>
              <p:spPr>
                <a:xfrm>
                  <a:off x="8135395"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userDrawn="1"/>
              </p:nvCxnSpPr>
              <p:spPr>
                <a:xfrm>
                  <a:off x="8000449"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8"/>
              <p:cNvGrpSpPr>
                <a:grpSpLocks/>
              </p:cNvGrpSpPr>
              <p:nvPr userDrawn="1"/>
            </p:nvGrpSpPr>
            <p:grpSpPr bwMode="auto">
              <a:xfrm>
                <a:off x="1003588" y="6582508"/>
                <a:ext cx="152400" cy="486507"/>
                <a:chOff x="7983415" y="6582508"/>
                <a:chExt cx="152400" cy="486507"/>
              </a:xfrm>
            </p:grpSpPr>
            <p:cxnSp>
              <p:nvCxnSpPr>
                <p:cNvPr id="129" name="Straight Connector 128"/>
                <p:cNvCxnSpPr/>
                <p:nvPr userDrawn="1"/>
              </p:nvCxnSpPr>
              <p:spPr>
                <a:xfrm>
                  <a:off x="8152568"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userDrawn="1"/>
              </p:nvCxnSpPr>
              <p:spPr>
                <a:xfrm>
                  <a:off x="8000158"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8" name="Group 6"/>
            <p:cNvGrpSpPr>
              <a:grpSpLocks/>
            </p:cNvGrpSpPr>
            <p:nvPr userDrawn="1"/>
          </p:nvGrpSpPr>
          <p:grpSpPr bwMode="auto">
            <a:xfrm>
              <a:off x="-151325" y="454007"/>
              <a:ext cx="122115" cy="5945205"/>
              <a:chOff x="-238875" y="454007"/>
              <a:chExt cx="122115" cy="5945205"/>
            </a:xfrm>
          </p:grpSpPr>
          <p:cxnSp>
            <p:nvCxnSpPr>
              <p:cNvPr id="81" name="Straight Connector 80"/>
              <p:cNvCxnSpPr/>
              <p:nvPr userDrawn="1"/>
            </p:nvCxnSpPr>
            <p:spPr>
              <a:xfrm rot="5400000">
                <a:off x="-177752" y="392952"/>
                <a:ext cx="0" cy="12224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2" name="Group 82"/>
              <p:cNvGrpSpPr>
                <a:grpSpLocks/>
              </p:cNvGrpSpPr>
              <p:nvPr userDrawn="1"/>
            </p:nvGrpSpPr>
            <p:grpSpPr bwMode="auto">
              <a:xfrm rot="5400000">
                <a:off x="-254017" y="5940709"/>
                <a:ext cx="152400" cy="122115"/>
                <a:chOff x="7983415" y="6582508"/>
                <a:chExt cx="152400" cy="486507"/>
              </a:xfrm>
            </p:grpSpPr>
            <p:cxnSp>
              <p:nvCxnSpPr>
                <p:cNvPr id="114" name="Straight Connector 113"/>
                <p:cNvCxnSpPr/>
                <p:nvPr userDrawn="1"/>
              </p:nvCxnSpPr>
              <p:spPr>
                <a:xfrm>
                  <a:off x="8118287"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userDrawn="1"/>
              </p:nvCxnSpPr>
              <p:spPr>
                <a:xfrm>
                  <a:off x="7965906"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3" name="Group 83"/>
              <p:cNvGrpSpPr>
                <a:grpSpLocks/>
              </p:cNvGrpSpPr>
              <p:nvPr userDrawn="1"/>
            </p:nvGrpSpPr>
            <p:grpSpPr bwMode="auto">
              <a:xfrm rot="5400000">
                <a:off x="-254017" y="5467067"/>
                <a:ext cx="152400" cy="122115"/>
                <a:chOff x="7983415" y="6582508"/>
                <a:chExt cx="152400" cy="486507"/>
              </a:xfrm>
            </p:grpSpPr>
            <p:cxnSp>
              <p:nvCxnSpPr>
                <p:cNvPr id="112" name="Straight Connector 111"/>
                <p:cNvCxnSpPr/>
                <p:nvPr userDrawn="1"/>
              </p:nvCxnSpPr>
              <p:spPr>
                <a:xfrm>
                  <a:off x="8101452"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userDrawn="1"/>
              </p:nvCxnSpPr>
              <p:spPr>
                <a:xfrm>
                  <a:off x="7949071"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4" name="Group 84"/>
              <p:cNvGrpSpPr>
                <a:grpSpLocks/>
              </p:cNvGrpSpPr>
              <p:nvPr userDrawn="1"/>
            </p:nvGrpSpPr>
            <p:grpSpPr bwMode="auto">
              <a:xfrm rot="5400000">
                <a:off x="-254017" y="4993425"/>
                <a:ext cx="152400" cy="122115"/>
                <a:chOff x="7983415" y="6582508"/>
                <a:chExt cx="152400" cy="486507"/>
              </a:xfrm>
            </p:grpSpPr>
            <p:cxnSp>
              <p:nvCxnSpPr>
                <p:cNvPr id="110" name="Straight Connector 109"/>
                <p:cNvCxnSpPr/>
                <p:nvPr userDrawn="1"/>
              </p:nvCxnSpPr>
              <p:spPr>
                <a:xfrm>
                  <a:off x="8117950"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userDrawn="1"/>
              </p:nvCxnSpPr>
              <p:spPr>
                <a:xfrm>
                  <a:off x="7965569"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5" name="Group 85"/>
              <p:cNvGrpSpPr>
                <a:grpSpLocks/>
              </p:cNvGrpSpPr>
              <p:nvPr userDrawn="1"/>
            </p:nvGrpSpPr>
            <p:grpSpPr bwMode="auto">
              <a:xfrm rot="5400000">
                <a:off x="-254017" y="4519783"/>
                <a:ext cx="152400" cy="122115"/>
                <a:chOff x="7983415" y="6582508"/>
                <a:chExt cx="152400" cy="486507"/>
              </a:xfrm>
            </p:grpSpPr>
            <p:cxnSp>
              <p:nvCxnSpPr>
                <p:cNvPr id="108" name="Straight Connector 107"/>
                <p:cNvCxnSpPr/>
                <p:nvPr userDrawn="1"/>
              </p:nvCxnSpPr>
              <p:spPr>
                <a:xfrm>
                  <a:off x="8118575"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userDrawn="1"/>
              </p:nvCxnSpPr>
              <p:spPr>
                <a:xfrm>
                  <a:off x="7966194"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6" name="Group 86"/>
              <p:cNvGrpSpPr>
                <a:grpSpLocks/>
              </p:cNvGrpSpPr>
              <p:nvPr userDrawn="1"/>
            </p:nvGrpSpPr>
            <p:grpSpPr bwMode="auto">
              <a:xfrm rot="5400000">
                <a:off x="-254017" y="4046141"/>
                <a:ext cx="152400" cy="122115"/>
                <a:chOff x="7983415" y="6582508"/>
                <a:chExt cx="152400" cy="486507"/>
              </a:xfrm>
            </p:grpSpPr>
            <p:cxnSp>
              <p:nvCxnSpPr>
                <p:cNvPr id="106" name="Straight Connector 105"/>
                <p:cNvCxnSpPr/>
                <p:nvPr userDrawn="1"/>
              </p:nvCxnSpPr>
              <p:spPr>
                <a:xfrm>
                  <a:off x="8117612"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userDrawn="1"/>
              </p:nvCxnSpPr>
              <p:spPr>
                <a:xfrm>
                  <a:off x="7965231"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7" name="Group 87"/>
              <p:cNvGrpSpPr>
                <a:grpSpLocks/>
              </p:cNvGrpSpPr>
              <p:nvPr userDrawn="1"/>
            </p:nvGrpSpPr>
            <p:grpSpPr bwMode="auto">
              <a:xfrm rot="5400000">
                <a:off x="-254017" y="3572499"/>
                <a:ext cx="152400" cy="122115"/>
                <a:chOff x="7983415" y="6582508"/>
                <a:chExt cx="152400" cy="486507"/>
              </a:xfrm>
            </p:grpSpPr>
            <p:cxnSp>
              <p:nvCxnSpPr>
                <p:cNvPr id="104" name="Straight Connector 103"/>
                <p:cNvCxnSpPr/>
                <p:nvPr userDrawn="1"/>
              </p:nvCxnSpPr>
              <p:spPr>
                <a:xfrm>
                  <a:off x="8118237"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7965856"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8"/>
              <p:cNvGrpSpPr>
                <a:grpSpLocks/>
              </p:cNvGrpSpPr>
              <p:nvPr userDrawn="1"/>
            </p:nvGrpSpPr>
            <p:grpSpPr bwMode="auto">
              <a:xfrm rot="5400000">
                <a:off x="-254017" y="3098857"/>
                <a:ext cx="152400" cy="122115"/>
                <a:chOff x="7983415" y="6582508"/>
                <a:chExt cx="152400" cy="486507"/>
              </a:xfrm>
            </p:grpSpPr>
            <p:cxnSp>
              <p:nvCxnSpPr>
                <p:cNvPr id="102" name="Straight Connector 101"/>
                <p:cNvCxnSpPr/>
                <p:nvPr userDrawn="1"/>
              </p:nvCxnSpPr>
              <p:spPr>
                <a:xfrm>
                  <a:off x="8118862"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userDrawn="1"/>
              </p:nvCxnSpPr>
              <p:spPr>
                <a:xfrm>
                  <a:off x="7966481"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9"/>
              <p:cNvGrpSpPr>
                <a:grpSpLocks/>
              </p:cNvGrpSpPr>
              <p:nvPr userDrawn="1"/>
            </p:nvGrpSpPr>
            <p:grpSpPr bwMode="auto">
              <a:xfrm rot="5400000">
                <a:off x="-254017" y="2625215"/>
                <a:ext cx="152400" cy="122115"/>
                <a:chOff x="7983415" y="6582508"/>
                <a:chExt cx="152400" cy="486507"/>
              </a:xfrm>
            </p:grpSpPr>
            <p:cxnSp>
              <p:nvCxnSpPr>
                <p:cNvPr id="100" name="Straight Connector 99"/>
                <p:cNvCxnSpPr/>
                <p:nvPr userDrawn="1"/>
              </p:nvCxnSpPr>
              <p:spPr>
                <a:xfrm>
                  <a:off x="8117900"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userDrawn="1"/>
              </p:nvCxnSpPr>
              <p:spPr>
                <a:xfrm>
                  <a:off x="7965519"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90"/>
              <p:cNvGrpSpPr>
                <a:grpSpLocks/>
              </p:cNvGrpSpPr>
              <p:nvPr userDrawn="1"/>
            </p:nvGrpSpPr>
            <p:grpSpPr bwMode="auto">
              <a:xfrm rot="5400000">
                <a:off x="-254017" y="2151573"/>
                <a:ext cx="152400" cy="122115"/>
                <a:chOff x="7983415" y="6582508"/>
                <a:chExt cx="152400" cy="486507"/>
              </a:xfrm>
            </p:grpSpPr>
            <p:cxnSp>
              <p:nvCxnSpPr>
                <p:cNvPr id="98" name="Straight Connector 97"/>
                <p:cNvCxnSpPr/>
                <p:nvPr userDrawn="1"/>
              </p:nvCxnSpPr>
              <p:spPr>
                <a:xfrm>
                  <a:off x="8118525"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userDrawn="1"/>
              </p:nvCxnSpPr>
              <p:spPr>
                <a:xfrm>
                  <a:off x="7966144"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1"/>
              <p:cNvGrpSpPr>
                <a:grpSpLocks/>
              </p:cNvGrpSpPr>
              <p:nvPr userDrawn="1"/>
            </p:nvGrpSpPr>
            <p:grpSpPr bwMode="auto">
              <a:xfrm rot="5400000">
                <a:off x="-254017" y="1677931"/>
                <a:ext cx="152400" cy="122115"/>
                <a:chOff x="7983415" y="6582508"/>
                <a:chExt cx="152400" cy="486507"/>
              </a:xfrm>
            </p:grpSpPr>
            <p:cxnSp>
              <p:nvCxnSpPr>
                <p:cNvPr id="96" name="Straight Connector 95"/>
                <p:cNvCxnSpPr/>
                <p:nvPr userDrawn="1"/>
              </p:nvCxnSpPr>
              <p:spPr>
                <a:xfrm>
                  <a:off x="8117562"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userDrawn="1"/>
              </p:nvCxnSpPr>
              <p:spPr>
                <a:xfrm>
                  <a:off x="7965181"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2"/>
              <p:cNvGrpSpPr>
                <a:grpSpLocks/>
              </p:cNvGrpSpPr>
              <p:nvPr userDrawn="1"/>
            </p:nvGrpSpPr>
            <p:grpSpPr bwMode="auto">
              <a:xfrm rot="5400000">
                <a:off x="-254017" y="997340"/>
                <a:ext cx="152400" cy="122115"/>
                <a:chOff x="7983415" y="6582508"/>
                <a:chExt cx="152400" cy="486507"/>
              </a:xfrm>
            </p:grpSpPr>
            <p:cxnSp>
              <p:nvCxnSpPr>
                <p:cNvPr id="94" name="Straight Connector 93"/>
                <p:cNvCxnSpPr/>
                <p:nvPr userDrawn="1"/>
              </p:nvCxnSpPr>
              <p:spPr>
                <a:xfrm>
                  <a:off x="8118786" y="6512415"/>
                  <a:ext cx="0" cy="48702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userDrawn="1"/>
              </p:nvCxnSpPr>
              <p:spPr>
                <a:xfrm>
                  <a:off x="7966405" y="6581990"/>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3" name="Straight Connector 92"/>
              <p:cNvCxnSpPr/>
              <p:nvPr userDrawn="1"/>
            </p:nvCxnSpPr>
            <p:spPr>
              <a:xfrm rot="5400000">
                <a:off x="-177752" y="6337412"/>
                <a:ext cx="0" cy="12224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 name="Group 7"/>
            <p:cNvGrpSpPr>
              <a:grpSpLocks/>
            </p:cNvGrpSpPr>
            <p:nvPr userDrawn="1"/>
          </p:nvGrpSpPr>
          <p:grpSpPr bwMode="auto">
            <a:xfrm>
              <a:off x="9166483" y="454007"/>
              <a:ext cx="122115" cy="5945205"/>
              <a:chOff x="-238875" y="454007"/>
              <a:chExt cx="122115" cy="5945205"/>
            </a:xfrm>
          </p:grpSpPr>
          <p:cxnSp>
            <p:nvCxnSpPr>
              <p:cNvPr id="46" name="Straight Connector 45"/>
              <p:cNvCxnSpPr/>
              <p:nvPr userDrawn="1"/>
            </p:nvCxnSpPr>
            <p:spPr>
              <a:xfrm rot="5400000">
                <a:off x="-177883" y="392952"/>
                <a:ext cx="0" cy="12224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7" name="Group 47"/>
              <p:cNvGrpSpPr>
                <a:grpSpLocks/>
              </p:cNvGrpSpPr>
              <p:nvPr userDrawn="1"/>
            </p:nvGrpSpPr>
            <p:grpSpPr bwMode="auto">
              <a:xfrm rot="5400000">
                <a:off x="-254017" y="5940709"/>
                <a:ext cx="152400" cy="122115"/>
                <a:chOff x="7983415" y="6582508"/>
                <a:chExt cx="152400" cy="486507"/>
              </a:xfrm>
            </p:grpSpPr>
            <p:cxnSp>
              <p:nvCxnSpPr>
                <p:cNvPr id="79" name="Straight Connector 78"/>
                <p:cNvCxnSpPr/>
                <p:nvPr userDrawn="1"/>
              </p:nvCxnSpPr>
              <p:spPr>
                <a:xfrm>
                  <a:off x="8135748"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7983367"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8" name="Group 48"/>
              <p:cNvGrpSpPr>
                <a:grpSpLocks/>
              </p:cNvGrpSpPr>
              <p:nvPr userDrawn="1"/>
            </p:nvGrpSpPr>
            <p:grpSpPr bwMode="auto">
              <a:xfrm rot="5400000">
                <a:off x="-254017" y="5467067"/>
                <a:ext cx="152400" cy="122115"/>
                <a:chOff x="7983415" y="6582508"/>
                <a:chExt cx="152400" cy="486507"/>
              </a:xfrm>
            </p:grpSpPr>
            <p:cxnSp>
              <p:nvCxnSpPr>
                <p:cNvPr id="77" name="Straight Connector 76"/>
                <p:cNvCxnSpPr/>
                <p:nvPr userDrawn="1"/>
              </p:nvCxnSpPr>
              <p:spPr>
                <a:xfrm>
                  <a:off x="8118912"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7966531"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9"/>
              <p:cNvGrpSpPr>
                <a:grpSpLocks/>
              </p:cNvGrpSpPr>
              <p:nvPr userDrawn="1"/>
            </p:nvGrpSpPr>
            <p:grpSpPr bwMode="auto">
              <a:xfrm rot="5400000">
                <a:off x="-254017" y="4993425"/>
                <a:ext cx="152400" cy="122115"/>
                <a:chOff x="7983415" y="6582508"/>
                <a:chExt cx="152400" cy="486507"/>
              </a:xfrm>
            </p:grpSpPr>
            <p:cxnSp>
              <p:nvCxnSpPr>
                <p:cNvPr id="75" name="Straight Connector 74"/>
                <p:cNvCxnSpPr/>
                <p:nvPr userDrawn="1"/>
              </p:nvCxnSpPr>
              <p:spPr>
                <a:xfrm>
                  <a:off x="8135410"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7983029"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50"/>
              <p:cNvGrpSpPr>
                <a:grpSpLocks/>
              </p:cNvGrpSpPr>
              <p:nvPr userDrawn="1"/>
            </p:nvGrpSpPr>
            <p:grpSpPr bwMode="auto">
              <a:xfrm rot="5400000">
                <a:off x="-254017" y="4519783"/>
                <a:ext cx="152400" cy="122115"/>
                <a:chOff x="7983415" y="6582508"/>
                <a:chExt cx="152400" cy="486507"/>
              </a:xfrm>
            </p:grpSpPr>
            <p:cxnSp>
              <p:nvCxnSpPr>
                <p:cNvPr id="73" name="Straight Connector 72"/>
                <p:cNvCxnSpPr/>
                <p:nvPr userDrawn="1"/>
              </p:nvCxnSpPr>
              <p:spPr>
                <a:xfrm>
                  <a:off x="8136035"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7983654"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1"/>
              <p:cNvGrpSpPr>
                <a:grpSpLocks/>
              </p:cNvGrpSpPr>
              <p:nvPr userDrawn="1"/>
            </p:nvGrpSpPr>
            <p:grpSpPr bwMode="auto">
              <a:xfrm rot="5400000">
                <a:off x="-254017" y="4046141"/>
                <a:ext cx="152400" cy="122115"/>
                <a:chOff x="7983415" y="6582508"/>
                <a:chExt cx="152400" cy="486507"/>
              </a:xfrm>
            </p:grpSpPr>
            <p:cxnSp>
              <p:nvCxnSpPr>
                <p:cNvPr id="71" name="Straight Connector 70"/>
                <p:cNvCxnSpPr/>
                <p:nvPr userDrawn="1"/>
              </p:nvCxnSpPr>
              <p:spPr>
                <a:xfrm>
                  <a:off x="8135073"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7982692"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2"/>
              <p:cNvGrpSpPr>
                <a:grpSpLocks/>
              </p:cNvGrpSpPr>
              <p:nvPr userDrawn="1"/>
            </p:nvGrpSpPr>
            <p:grpSpPr bwMode="auto">
              <a:xfrm rot="5400000">
                <a:off x="-254017" y="3572499"/>
                <a:ext cx="152400" cy="122115"/>
                <a:chOff x="7983415" y="6582508"/>
                <a:chExt cx="152400" cy="486507"/>
              </a:xfrm>
            </p:grpSpPr>
            <p:cxnSp>
              <p:nvCxnSpPr>
                <p:cNvPr id="69" name="Straight Connector 68"/>
                <p:cNvCxnSpPr/>
                <p:nvPr userDrawn="1"/>
              </p:nvCxnSpPr>
              <p:spPr>
                <a:xfrm>
                  <a:off x="8135698"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7983317"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3"/>
              <p:cNvGrpSpPr>
                <a:grpSpLocks/>
              </p:cNvGrpSpPr>
              <p:nvPr userDrawn="1"/>
            </p:nvGrpSpPr>
            <p:grpSpPr bwMode="auto">
              <a:xfrm rot="5400000">
                <a:off x="-254017" y="3098857"/>
                <a:ext cx="152400" cy="122115"/>
                <a:chOff x="7983415" y="6582508"/>
                <a:chExt cx="152400" cy="486507"/>
              </a:xfrm>
            </p:grpSpPr>
            <p:cxnSp>
              <p:nvCxnSpPr>
                <p:cNvPr id="67" name="Straight Connector 66"/>
                <p:cNvCxnSpPr/>
                <p:nvPr userDrawn="1"/>
              </p:nvCxnSpPr>
              <p:spPr>
                <a:xfrm>
                  <a:off x="8136323"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983942"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4"/>
              <p:cNvGrpSpPr>
                <a:grpSpLocks/>
              </p:cNvGrpSpPr>
              <p:nvPr userDrawn="1"/>
            </p:nvGrpSpPr>
            <p:grpSpPr bwMode="auto">
              <a:xfrm rot="5400000">
                <a:off x="-254017" y="2625215"/>
                <a:ext cx="152400" cy="122115"/>
                <a:chOff x="7983415" y="6582508"/>
                <a:chExt cx="152400" cy="486507"/>
              </a:xfrm>
            </p:grpSpPr>
            <p:cxnSp>
              <p:nvCxnSpPr>
                <p:cNvPr id="65" name="Straight Connector 64"/>
                <p:cNvCxnSpPr/>
                <p:nvPr userDrawn="1"/>
              </p:nvCxnSpPr>
              <p:spPr>
                <a:xfrm>
                  <a:off x="8135360"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7982979"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5"/>
              <p:cNvGrpSpPr>
                <a:grpSpLocks/>
              </p:cNvGrpSpPr>
              <p:nvPr userDrawn="1"/>
            </p:nvGrpSpPr>
            <p:grpSpPr bwMode="auto">
              <a:xfrm rot="5400000">
                <a:off x="-254017" y="2151573"/>
                <a:ext cx="152400" cy="122115"/>
                <a:chOff x="7983415" y="6582508"/>
                <a:chExt cx="152400" cy="486507"/>
              </a:xfrm>
            </p:grpSpPr>
            <p:cxnSp>
              <p:nvCxnSpPr>
                <p:cNvPr id="63" name="Straight Connector 62"/>
                <p:cNvCxnSpPr/>
                <p:nvPr userDrawn="1"/>
              </p:nvCxnSpPr>
              <p:spPr>
                <a:xfrm>
                  <a:off x="8135985"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userDrawn="1"/>
              </p:nvCxnSpPr>
              <p:spPr>
                <a:xfrm>
                  <a:off x="7983604"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6"/>
              <p:cNvGrpSpPr>
                <a:grpSpLocks/>
              </p:cNvGrpSpPr>
              <p:nvPr userDrawn="1"/>
            </p:nvGrpSpPr>
            <p:grpSpPr bwMode="auto">
              <a:xfrm rot="5400000">
                <a:off x="-254017" y="1677931"/>
                <a:ext cx="152400" cy="122115"/>
                <a:chOff x="7983415" y="6582508"/>
                <a:chExt cx="152400" cy="486507"/>
              </a:xfrm>
            </p:grpSpPr>
            <p:cxnSp>
              <p:nvCxnSpPr>
                <p:cNvPr id="61" name="Straight Connector 60"/>
                <p:cNvCxnSpPr/>
                <p:nvPr userDrawn="1"/>
              </p:nvCxnSpPr>
              <p:spPr>
                <a:xfrm>
                  <a:off x="8135023"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userDrawn="1"/>
              </p:nvCxnSpPr>
              <p:spPr>
                <a:xfrm>
                  <a:off x="7982642"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7"/>
              <p:cNvGrpSpPr>
                <a:grpSpLocks/>
              </p:cNvGrpSpPr>
              <p:nvPr userDrawn="1"/>
            </p:nvGrpSpPr>
            <p:grpSpPr bwMode="auto">
              <a:xfrm rot="5400000">
                <a:off x="-254017" y="997340"/>
                <a:ext cx="152400" cy="122115"/>
                <a:chOff x="7983415" y="6582508"/>
                <a:chExt cx="152400" cy="486507"/>
              </a:xfrm>
            </p:grpSpPr>
            <p:cxnSp>
              <p:nvCxnSpPr>
                <p:cNvPr id="59" name="Straight Connector 58"/>
                <p:cNvCxnSpPr/>
                <p:nvPr userDrawn="1"/>
              </p:nvCxnSpPr>
              <p:spPr>
                <a:xfrm>
                  <a:off x="8136247"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userDrawn="1"/>
              </p:nvCxnSpPr>
              <p:spPr>
                <a:xfrm>
                  <a:off x="7983866" y="6582512"/>
                  <a:ext cx="0" cy="487029"/>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58" name="Straight Connector 57"/>
              <p:cNvCxnSpPr/>
              <p:nvPr userDrawn="1"/>
            </p:nvCxnSpPr>
            <p:spPr>
              <a:xfrm rot="5400000">
                <a:off x="-177883" y="6337412"/>
                <a:ext cx="0" cy="122246"/>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Group 10"/>
            <p:cNvGrpSpPr>
              <a:grpSpLocks/>
            </p:cNvGrpSpPr>
            <p:nvPr userDrawn="1"/>
          </p:nvGrpSpPr>
          <p:grpSpPr bwMode="auto">
            <a:xfrm>
              <a:off x="457731" y="-141165"/>
              <a:ext cx="8226688" cy="122115"/>
              <a:chOff x="457731" y="6582508"/>
              <a:chExt cx="8226688" cy="486507"/>
            </a:xfrm>
          </p:grpSpPr>
          <p:cxnSp>
            <p:nvCxnSpPr>
              <p:cNvPr id="11" name="Straight Connector 10"/>
              <p:cNvCxnSpPr/>
              <p:nvPr userDrawn="1"/>
            </p:nvCxnSpPr>
            <p:spPr>
              <a:xfrm>
                <a:off x="458318"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8683719"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3" name="Group 13"/>
              <p:cNvGrpSpPr>
                <a:grpSpLocks/>
              </p:cNvGrpSpPr>
              <p:nvPr userDrawn="1"/>
            </p:nvGrpSpPr>
            <p:grpSpPr bwMode="auto">
              <a:xfrm>
                <a:off x="7986158" y="6582508"/>
                <a:ext cx="152400" cy="486507"/>
                <a:chOff x="7983415" y="6582508"/>
                <a:chExt cx="152400" cy="486507"/>
              </a:xfrm>
            </p:grpSpPr>
            <p:cxnSp>
              <p:nvCxnSpPr>
                <p:cNvPr id="44" name="Straight Connector 43"/>
                <p:cNvCxnSpPr/>
                <p:nvPr userDrawn="1"/>
              </p:nvCxnSpPr>
              <p:spPr>
                <a:xfrm>
                  <a:off x="8118962"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7966552"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4" name="Group 14"/>
              <p:cNvGrpSpPr>
                <a:grpSpLocks/>
              </p:cNvGrpSpPr>
              <p:nvPr userDrawn="1"/>
            </p:nvGrpSpPr>
            <p:grpSpPr bwMode="auto">
              <a:xfrm>
                <a:off x="7287901" y="6582508"/>
                <a:ext cx="152400" cy="486507"/>
                <a:chOff x="7983415" y="6582508"/>
                <a:chExt cx="152400" cy="486507"/>
              </a:xfrm>
            </p:grpSpPr>
            <p:cxnSp>
              <p:nvCxnSpPr>
                <p:cNvPr id="42" name="Straight Connector 41"/>
                <p:cNvCxnSpPr/>
                <p:nvPr userDrawn="1"/>
              </p:nvCxnSpPr>
              <p:spPr>
                <a:xfrm>
                  <a:off x="8118671"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7983725"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5"/>
              <p:cNvGrpSpPr>
                <a:grpSpLocks/>
              </p:cNvGrpSpPr>
              <p:nvPr userDrawn="1"/>
            </p:nvGrpSpPr>
            <p:grpSpPr bwMode="auto">
              <a:xfrm>
                <a:off x="6589644" y="6582508"/>
                <a:ext cx="152400" cy="486507"/>
                <a:chOff x="7983415" y="6582508"/>
                <a:chExt cx="152400" cy="486507"/>
              </a:xfrm>
            </p:grpSpPr>
            <p:cxnSp>
              <p:nvCxnSpPr>
                <p:cNvPr id="40" name="Straight Connector 39"/>
                <p:cNvCxnSpPr/>
                <p:nvPr userDrawn="1"/>
              </p:nvCxnSpPr>
              <p:spPr>
                <a:xfrm>
                  <a:off x="8135844"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7983434"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6"/>
              <p:cNvGrpSpPr>
                <a:grpSpLocks/>
              </p:cNvGrpSpPr>
              <p:nvPr userDrawn="1"/>
            </p:nvGrpSpPr>
            <p:grpSpPr bwMode="auto">
              <a:xfrm>
                <a:off x="5891387" y="6582508"/>
                <a:ext cx="152400" cy="486507"/>
                <a:chOff x="7983415" y="6582508"/>
                <a:chExt cx="152400" cy="486507"/>
              </a:xfrm>
            </p:grpSpPr>
            <p:cxnSp>
              <p:nvCxnSpPr>
                <p:cNvPr id="38" name="Straight Connector 37"/>
                <p:cNvCxnSpPr/>
                <p:nvPr userDrawn="1"/>
              </p:nvCxnSpPr>
              <p:spPr>
                <a:xfrm>
                  <a:off x="8135554"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7983144"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7"/>
              <p:cNvGrpSpPr>
                <a:grpSpLocks/>
              </p:cNvGrpSpPr>
              <p:nvPr userDrawn="1"/>
            </p:nvGrpSpPr>
            <p:grpSpPr bwMode="auto">
              <a:xfrm>
                <a:off x="5193130" y="6582508"/>
                <a:ext cx="152400" cy="486507"/>
                <a:chOff x="7983415" y="6582508"/>
                <a:chExt cx="152400" cy="486507"/>
              </a:xfrm>
            </p:grpSpPr>
            <p:cxnSp>
              <p:nvCxnSpPr>
                <p:cNvPr id="36" name="Straight Connector 35"/>
                <p:cNvCxnSpPr/>
                <p:nvPr userDrawn="1"/>
              </p:nvCxnSpPr>
              <p:spPr>
                <a:xfrm>
                  <a:off x="8135263"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7982853"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8"/>
              <p:cNvGrpSpPr>
                <a:grpSpLocks/>
              </p:cNvGrpSpPr>
              <p:nvPr userDrawn="1"/>
            </p:nvGrpSpPr>
            <p:grpSpPr bwMode="auto">
              <a:xfrm>
                <a:off x="4494873" y="6582508"/>
                <a:ext cx="152400" cy="486507"/>
                <a:chOff x="7983415" y="6582508"/>
                <a:chExt cx="152400" cy="486507"/>
              </a:xfrm>
            </p:grpSpPr>
            <p:cxnSp>
              <p:nvCxnSpPr>
                <p:cNvPr id="34" name="Straight Connector 33"/>
                <p:cNvCxnSpPr/>
                <p:nvPr userDrawn="1"/>
              </p:nvCxnSpPr>
              <p:spPr>
                <a:xfrm>
                  <a:off x="8130209"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7984149"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9"/>
              <p:cNvGrpSpPr>
                <a:grpSpLocks/>
              </p:cNvGrpSpPr>
              <p:nvPr userDrawn="1"/>
            </p:nvGrpSpPr>
            <p:grpSpPr bwMode="auto">
              <a:xfrm>
                <a:off x="3796616" y="6582508"/>
                <a:ext cx="152400" cy="486507"/>
                <a:chOff x="7983415" y="6582508"/>
                <a:chExt cx="152400" cy="486507"/>
              </a:xfrm>
            </p:grpSpPr>
            <p:cxnSp>
              <p:nvCxnSpPr>
                <p:cNvPr id="32" name="Straight Connector 31"/>
                <p:cNvCxnSpPr/>
                <p:nvPr userDrawn="1"/>
              </p:nvCxnSpPr>
              <p:spPr>
                <a:xfrm>
                  <a:off x="8136268"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7983858"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20"/>
              <p:cNvGrpSpPr>
                <a:grpSpLocks/>
              </p:cNvGrpSpPr>
              <p:nvPr userDrawn="1"/>
            </p:nvGrpSpPr>
            <p:grpSpPr bwMode="auto">
              <a:xfrm>
                <a:off x="3098359" y="6582508"/>
                <a:ext cx="152400" cy="486507"/>
                <a:chOff x="7983415" y="6582508"/>
                <a:chExt cx="152400" cy="486507"/>
              </a:xfrm>
            </p:grpSpPr>
            <p:cxnSp>
              <p:nvCxnSpPr>
                <p:cNvPr id="30" name="Straight Connector 29"/>
                <p:cNvCxnSpPr/>
                <p:nvPr userDrawn="1"/>
              </p:nvCxnSpPr>
              <p:spPr>
                <a:xfrm>
                  <a:off x="8135977"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7983567"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1"/>
              <p:cNvGrpSpPr>
                <a:grpSpLocks/>
              </p:cNvGrpSpPr>
              <p:nvPr userDrawn="1"/>
            </p:nvGrpSpPr>
            <p:grpSpPr bwMode="auto">
              <a:xfrm>
                <a:off x="2400102" y="6582508"/>
                <a:ext cx="152400" cy="486507"/>
                <a:chOff x="7983415" y="6582508"/>
                <a:chExt cx="152400" cy="486507"/>
              </a:xfrm>
            </p:grpSpPr>
            <p:cxnSp>
              <p:nvCxnSpPr>
                <p:cNvPr id="28" name="Straight Connector 27"/>
                <p:cNvCxnSpPr/>
                <p:nvPr userDrawn="1"/>
              </p:nvCxnSpPr>
              <p:spPr>
                <a:xfrm>
                  <a:off x="8135686"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7983276"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2"/>
              <p:cNvGrpSpPr>
                <a:grpSpLocks/>
              </p:cNvGrpSpPr>
              <p:nvPr userDrawn="1"/>
            </p:nvGrpSpPr>
            <p:grpSpPr bwMode="auto">
              <a:xfrm>
                <a:off x="1701845" y="6582508"/>
                <a:ext cx="152400" cy="486507"/>
                <a:chOff x="7983415" y="6582508"/>
                <a:chExt cx="152400" cy="486507"/>
              </a:xfrm>
            </p:grpSpPr>
            <p:cxnSp>
              <p:nvCxnSpPr>
                <p:cNvPr id="26" name="Straight Connector 25"/>
                <p:cNvCxnSpPr/>
                <p:nvPr userDrawn="1"/>
              </p:nvCxnSpPr>
              <p:spPr>
                <a:xfrm>
                  <a:off x="8135395"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8000449"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3"/>
              <p:cNvGrpSpPr>
                <a:grpSpLocks/>
              </p:cNvGrpSpPr>
              <p:nvPr userDrawn="1"/>
            </p:nvGrpSpPr>
            <p:grpSpPr bwMode="auto">
              <a:xfrm>
                <a:off x="1003588" y="6582508"/>
                <a:ext cx="152400" cy="486507"/>
                <a:chOff x="7983415" y="6582508"/>
                <a:chExt cx="152400" cy="486507"/>
              </a:xfrm>
            </p:grpSpPr>
            <p:cxnSp>
              <p:nvCxnSpPr>
                <p:cNvPr id="24" name="Straight Connector 23"/>
                <p:cNvCxnSpPr/>
                <p:nvPr userDrawn="1"/>
              </p:nvCxnSpPr>
              <p:spPr>
                <a:xfrm>
                  <a:off x="8152568"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8000158"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2" name="Title 1"/>
          <p:cNvSpPr>
            <a:spLocks noGrp="1"/>
          </p:cNvSpPr>
          <p:nvPr>
            <p:ph type="title"/>
          </p:nvPr>
        </p:nvSpPr>
        <p:spPr/>
        <p:txBody>
          <a:bodyPr/>
          <a:lstStyle/>
          <a:p>
            <a:r>
              <a:rPr lang="en-US"/>
              <a:t>Click to edit Master title style</a:t>
            </a:r>
          </a:p>
        </p:txBody>
      </p:sp>
      <p:sp>
        <p:nvSpPr>
          <p:cNvPr id="153" name="Content Placeholder 2"/>
          <p:cNvSpPr>
            <a:spLocks noGrp="1"/>
          </p:cNvSpPr>
          <p:nvPr>
            <p:ph idx="1"/>
          </p:nvPr>
        </p:nvSpPr>
        <p:spPr>
          <a:xfrm>
            <a:off x="732372" y="1361518"/>
            <a:ext cx="6459429" cy="6317536"/>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4" name="Content Placeholder 2"/>
          <p:cNvSpPr>
            <a:spLocks noGrp="1"/>
          </p:cNvSpPr>
          <p:nvPr>
            <p:ph idx="12"/>
          </p:nvPr>
        </p:nvSpPr>
        <p:spPr>
          <a:xfrm>
            <a:off x="7435642" y="1361518"/>
            <a:ext cx="6459429" cy="6317536"/>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9" name="Text Placeholder 6"/>
          <p:cNvSpPr>
            <a:spLocks noGrp="1"/>
          </p:cNvSpPr>
          <p:nvPr>
            <p:ph type="body" sz="quarter" idx="14"/>
          </p:nvPr>
        </p:nvSpPr>
        <p:spPr>
          <a:xfrm>
            <a:off x="734061" y="7679054"/>
            <a:ext cx="8701613" cy="550546"/>
          </a:xfrm>
        </p:spPr>
        <p:txBody>
          <a:bodyPr rtlCol="0" anchor="ctr">
            <a:noAutofit/>
          </a:bodyPr>
          <a:lstStyle>
            <a:lvl1pPr>
              <a:defRPr lang="en-US" sz="1100" i="0" dirty="0" smtClean="0">
                <a:solidFill>
                  <a:schemeClr val="bg2"/>
                </a:solidFill>
                <a:latin typeface="Calibri" panose="020F0502020204030204" pitchFamily="34" charset="0"/>
              </a:defRPr>
            </a:lvl1pPr>
          </a:lstStyle>
          <a:p>
            <a:pPr lvl="0"/>
            <a:r>
              <a:rPr lang="en-US" dirty="0"/>
              <a:t>Click to edit Master text styles</a:t>
            </a:r>
          </a:p>
        </p:txBody>
      </p:sp>
    </p:spTree>
    <p:extLst>
      <p:ext uri="{BB962C8B-B14F-4D97-AF65-F5344CB8AC3E}">
        <p14:creationId xmlns:p14="http://schemas.microsoft.com/office/powerpoint/2010/main" val="1346677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1" y="548640"/>
            <a:ext cx="13164821" cy="630556"/>
          </a:xfrm>
          <a:prstGeom prst="rect">
            <a:avLst/>
          </a:prstGeom>
        </p:spPr>
        <p:txBody>
          <a:bodyPr vert="horz" lIns="0" tIns="0" rIns="0" bIns="0" rtlCol="0" anchor="t">
            <a:noAutofit/>
          </a:bodyPr>
          <a:lstStyle/>
          <a:p>
            <a:r>
              <a:rPr lang="en-US" dirty="0"/>
              <a:t>Click to edit Master title style</a:t>
            </a:r>
          </a:p>
        </p:txBody>
      </p:sp>
      <p:sp>
        <p:nvSpPr>
          <p:cNvPr id="1027" name="Text Placeholder 2"/>
          <p:cNvSpPr>
            <a:spLocks noGrp="1"/>
          </p:cNvSpPr>
          <p:nvPr>
            <p:ph type="body" idx="1"/>
          </p:nvPr>
        </p:nvSpPr>
        <p:spPr bwMode="auto">
          <a:xfrm>
            <a:off x="731521" y="2179320"/>
            <a:ext cx="13164821" cy="54997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TextBox 230"/>
          <p:cNvSpPr txBox="1">
            <a:spLocks noChangeArrowheads="1"/>
          </p:cNvSpPr>
          <p:nvPr/>
        </p:nvSpPr>
        <p:spPr bwMode="auto">
          <a:xfrm>
            <a:off x="13022581" y="7880986"/>
            <a:ext cx="873760" cy="1466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r">
              <a:defRPr/>
            </a:pPr>
            <a:fld id="{F38488CB-376D-4A47-AC14-92DE59864E05}" type="slidenum">
              <a:rPr lang="en-US" altLang="en-US" sz="1100" smtClean="0">
                <a:solidFill>
                  <a:schemeClr val="bg2"/>
                </a:solidFill>
                <a:latin typeface="Calibri" panose="020F0502020204030204" pitchFamily="34" charset="0"/>
                <a:cs typeface="Arial" pitchFamily="34" charset="0"/>
              </a:rPr>
              <a:pPr algn="r">
                <a:defRPr/>
              </a:pPr>
              <a:t>‹#›</a:t>
            </a:fld>
            <a:endParaRPr lang="en-US" altLang="en-US" sz="1100" dirty="0">
              <a:solidFill>
                <a:schemeClr val="bg2"/>
              </a:solidFill>
              <a:latin typeface="Calibri" panose="020F0502020204030204" pitchFamily="34"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4254" r:id="rId1"/>
    <p:sldLayoutId id="2147484255" r:id="rId2"/>
    <p:sldLayoutId id="2147484256" r:id="rId3"/>
    <p:sldLayoutId id="2147484257" r:id="rId4"/>
    <p:sldLayoutId id="2147484258" r:id="rId5"/>
    <p:sldLayoutId id="2147484259" r:id="rId6"/>
    <p:sldLayoutId id="2147484260" r:id="rId7"/>
    <p:sldLayoutId id="2147484261" r:id="rId8"/>
    <p:sldLayoutId id="2147484262" r:id="rId9"/>
    <p:sldLayoutId id="2147484263" r:id="rId10"/>
    <p:sldLayoutId id="2147484264" r:id="rId11"/>
    <p:sldLayoutId id="2147484265" r:id="rId12"/>
    <p:sldLayoutId id="2147484266" r:id="rId13"/>
    <p:sldLayoutId id="2147484267" r:id="rId14"/>
    <p:sldLayoutId id="2147484268" r:id="rId15"/>
    <p:sldLayoutId id="2147484269" r:id="rId16"/>
    <p:sldLayoutId id="2147484270" r:id="rId17"/>
    <p:sldLayoutId id="2147484271" r:id="rId18"/>
    <p:sldLayoutId id="2147484272" r:id="rId19"/>
    <p:sldLayoutId id="2147484273" r:id="rId20"/>
    <p:sldLayoutId id="2147484253" r:id="rId21"/>
    <p:sldLayoutId id="2147484274" r:id="rId22"/>
    <p:sldLayoutId id="2147484279" r:id="rId23"/>
    <p:sldLayoutId id="2147484280" r:id="rId24"/>
    <p:sldLayoutId id="2147484281" r:id="rId25"/>
    <p:sldLayoutId id="2147484282" r:id="rId26"/>
  </p:sldLayoutIdLst>
  <p:txStyles>
    <p:titleStyle>
      <a:lvl1pPr algn="l" rtl="0" eaLnBrk="0" fontAlgn="base" hangingPunct="0">
        <a:lnSpc>
          <a:spcPct val="90000"/>
        </a:lnSpc>
        <a:spcBef>
          <a:spcPct val="0"/>
        </a:spcBef>
        <a:spcAft>
          <a:spcPct val="0"/>
        </a:spcAft>
        <a:defRPr sz="3100" kern="1200" cap="all">
          <a:solidFill>
            <a:srgbClr val="64645D"/>
          </a:solidFill>
          <a:latin typeface="Calibri" panose="020F0502020204030204" pitchFamily="34" charset="0"/>
          <a:ea typeface="+mj-ea"/>
          <a:cs typeface="+mj-cs"/>
        </a:defRPr>
      </a:lvl1pPr>
      <a:lvl2pPr algn="l" rtl="0" eaLnBrk="0" fontAlgn="base" hangingPunct="0">
        <a:lnSpc>
          <a:spcPct val="90000"/>
        </a:lnSpc>
        <a:spcBef>
          <a:spcPct val="0"/>
        </a:spcBef>
        <a:spcAft>
          <a:spcPct val="0"/>
        </a:spcAft>
        <a:defRPr sz="3100">
          <a:solidFill>
            <a:srgbClr val="64645D"/>
          </a:solidFill>
          <a:latin typeface="Arial Narrow" pitchFamily="34" charset="0"/>
        </a:defRPr>
      </a:lvl2pPr>
      <a:lvl3pPr algn="l" rtl="0" eaLnBrk="0" fontAlgn="base" hangingPunct="0">
        <a:lnSpc>
          <a:spcPct val="90000"/>
        </a:lnSpc>
        <a:spcBef>
          <a:spcPct val="0"/>
        </a:spcBef>
        <a:spcAft>
          <a:spcPct val="0"/>
        </a:spcAft>
        <a:defRPr sz="3100">
          <a:solidFill>
            <a:srgbClr val="64645D"/>
          </a:solidFill>
          <a:latin typeface="Arial Narrow" pitchFamily="34" charset="0"/>
        </a:defRPr>
      </a:lvl3pPr>
      <a:lvl4pPr algn="l" rtl="0" eaLnBrk="0" fontAlgn="base" hangingPunct="0">
        <a:lnSpc>
          <a:spcPct val="90000"/>
        </a:lnSpc>
        <a:spcBef>
          <a:spcPct val="0"/>
        </a:spcBef>
        <a:spcAft>
          <a:spcPct val="0"/>
        </a:spcAft>
        <a:defRPr sz="3100">
          <a:solidFill>
            <a:srgbClr val="64645D"/>
          </a:solidFill>
          <a:latin typeface="Arial Narrow" pitchFamily="34" charset="0"/>
        </a:defRPr>
      </a:lvl4pPr>
      <a:lvl5pPr algn="l" rtl="0" eaLnBrk="0" fontAlgn="base" hangingPunct="0">
        <a:lnSpc>
          <a:spcPct val="90000"/>
        </a:lnSpc>
        <a:spcBef>
          <a:spcPct val="0"/>
        </a:spcBef>
        <a:spcAft>
          <a:spcPct val="0"/>
        </a:spcAft>
        <a:defRPr sz="3100">
          <a:solidFill>
            <a:srgbClr val="64645D"/>
          </a:solidFill>
          <a:latin typeface="Arial Narrow" pitchFamily="34" charset="0"/>
        </a:defRPr>
      </a:lvl5pPr>
      <a:lvl6pPr marL="653110" algn="l" rtl="0" fontAlgn="base">
        <a:lnSpc>
          <a:spcPct val="90000"/>
        </a:lnSpc>
        <a:spcBef>
          <a:spcPct val="0"/>
        </a:spcBef>
        <a:spcAft>
          <a:spcPct val="0"/>
        </a:spcAft>
        <a:defRPr sz="3100">
          <a:solidFill>
            <a:srgbClr val="64645D"/>
          </a:solidFill>
          <a:latin typeface="Arial Narrow" pitchFamily="34" charset="0"/>
        </a:defRPr>
      </a:lvl6pPr>
      <a:lvl7pPr marL="1306220" algn="l" rtl="0" fontAlgn="base">
        <a:lnSpc>
          <a:spcPct val="90000"/>
        </a:lnSpc>
        <a:spcBef>
          <a:spcPct val="0"/>
        </a:spcBef>
        <a:spcAft>
          <a:spcPct val="0"/>
        </a:spcAft>
        <a:defRPr sz="3100">
          <a:solidFill>
            <a:srgbClr val="64645D"/>
          </a:solidFill>
          <a:latin typeface="Arial Narrow" pitchFamily="34" charset="0"/>
        </a:defRPr>
      </a:lvl7pPr>
      <a:lvl8pPr marL="1959331" algn="l" rtl="0" fontAlgn="base">
        <a:lnSpc>
          <a:spcPct val="90000"/>
        </a:lnSpc>
        <a:spcBef>
          <a:spcPct val="0"/>
        </a:spcBef>
        <a:spcAft>
          <a:spcPct val="0"/>
        </a:spcAft>
        <a:defRPr sz="3100">
          <a:solidFill>
            <a:srgbClr val="64645D"/>
          </a:solidFill>
          <a:latin typeface="Arial Narrow" pitchFamily="34" charset="0"/>
        </a:defRPr>
      </a:lvl8pPr>
      <a:lvl9pPr marL="2612441" algn="l" rtl="0" fontAlgn="base">
        <a:lnSpc>
          <a:spcPct val="90000"/>
        </a:lnSpc>
        <a:spcBef>
          <a:spcPct val="0"/>
        </a:spcBef>
        <a:spcAft>
          <a:spcPct val="0"/>
        </a:spcAft>
        <a:defRPr sz="3100">
          <a:solidFill>
            <a:srgbClr val="64645D"/>
          </a:solidFill>
          <a:latin typeface="Arial Narrow" pitchFamily="34" charset="0"/>
        </a:defRPr>
      </a:lvl9pPr>
    </p:titleStyle>
    <p:bodyStyle>
      <a:lvl1pPr algn="l" rtl="0" eaLnBrk="0" fontAlgn="base" hangingPunct="0">
        <a:lnSpc>
          <a:spcPct val="120000"/>
        </a:lnSpc>
        <a:spcBef>
          <a:spcPts val="857"/>
        </a:spcBef>
        <a:spcAft>
          <a:spcPts val="1714"/>
        </a:spcAft>
        <a:buFont typeface="Calibri" pitchFamily="34" charset="0"/>
        <a:buChar char="​"/>
        <a:defRPr sz="2100" i="1" kern="1200">
          <a:solidFill>
            <a:srgbClr val="00AFBB"/>
          </a:solidFill>
          <a:latin typeface="Calibri" panose="020F0502020204030204" pitchFamily="34" charset="0"/>
          <a:ea typeface="+mn-ea"/>
          <a:cs typeface="+mn-cs"/>
        </a:defRPr>
      </a:lvl1pPr>
      <a:lvl2pPr algn="l" rtl="0" eaLnBrk="0" fontAlgn="base" hangingPunct="0">
        <a:spcBef>
          <a:spcPct val="0"/>
        </a:spcBef>
        <a:spcAft>
          <a:spcPts val="857"/>
        </a:spcAft>
        <a:buFont typeface="Calibri" pitchFamily="34" charset="0"/>
        <a:buChar char="​"/>
        <a:defRPr sz="2100" i="1" kern="1200">
          <a:solidFill>
            <a:schemeClr val="tx2"/>
          </a:solidFill>
          <a:latin typeface="Calibri" panose="020F0502020204030204" pitchFamily="34" charset="0"/>
          <a:ea typeface="+mn-ea"/>
          <a:cs typeface="+mn-cs"/>
        </a:defRPr>
      </a:lvl2pPr>
      <a:lvl3pPr algn="l" rtl="0" eaLnBrk="0" fontAlgn="base" hangingPunct="0">
        <a:lnSpc>
          <a:spcPct val="120000"/>
        </a:lnSpc>
        <a:spcBef>
          <a:spcPts val="857"/>
        </a:spcBef>
        <a:spcAft>
          <a:spcPts val="857"/>
        </a:spcAft>
        <a:buFont typeface="Calibri" pitchFamily="34" charset="0"/>
        <a:buChar char="​"/>
        <a:defRPr sz="1600" kern="1200">
          <a:solidFill>
            <a:schemeClr val="tx2"/>
          </a:solidFill>
          <a:latin typeface="Calibri" panose="020F0502020204030204" pitchFamily="34" charset="0"/>
          <a:ea typeface="+mn-ea"/>
          <a:cs typeface="+mn-cs"/>
        </a:defRPr>
      </a:lvl3pPr>
      <a:lvl4pPr algn="l" rtl="0" eaLnBrk="0" fontAlgn="base" hangingPunct="0">
        <a:lnSpc>
          <a:spcPct val="110000"/>
        </a:lnSpc>
        <a:spcBef>
          <a:spcPct val="0"/>
        </a:spcBef>
        <a:spcAft>
          <a:spcPct val="0"/>
        </a:spcAft>
        <a:buFont typeface="Calibri" pitchFamily="34" charset="0"/>
        <a:buChar char="​"/>
        <a:defRPr sz="1600" i="1" kern="1200">
          <a:solidFill>
            <a:schemeClr val="accent2"/>
          </a:solidFill>
          <a:latin typeface="Calibri" panose="020F0502020204030204" pitchFamily="34" charset="0"/>
          <a:ea typeface="+mn-ea"/>
          <a:cs typeface="+mn-cs"/>
        </a:defRPr>
      </a:lvl4pPr>
      <a:lvl5pPr algn="l" rtl="0" eaLnBrk="0" fontAlgn="base" hangingPunct="0">
        <a:lnSpc>
          <a:spcPct val="150000"/>
        </a:lnSpc>
        <a:spcBef>
          <a:spcPct val="0"/>
        </a:spcBef>
        <a:spcAft>
          <a:spcPct val="0"/>
        </a:spcAft>
        <a:buFont typeface="Calibri" pitchFamily="34" charset="0"/>
        <a:buChar char="​"/>
        <a:defRPr sz="1000" kern="1200">
          <a:solidFill>
            <a:schemeClr val="tx2"/>
          </a:solidFill>
          <a:latin typeface="Calibri" panose="020F0502020204030204" pitchFamily="34" charset="0"/>
          <a:ea typeface="+mn-ea"/>
          <a:cs typeface="+mn-cs"/>
        </a:defRPr>
      </a:lvl5pPr>
      <a:lvl6pPr marL="3592106"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6pPr>
      <a:lvl7pPr marL="4245216"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7pPr>
      <a:lvl8pPr marL="4898327"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8pPr>
      <a:lvl9pPr marL="5551437"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9pPr>
    </p:bodyStyle>
    <p:otherStyle>
      <a:defPPr>
        <a:defRPr lang="en-US"/>
      </a:defPPr>
      <a:lvl1pPr marL="0" algn="l" defTabSz="1306220" rtl="0" eaLnBrk="1" latinLnBrk="0" hangingPunct="1">
        <a:defRPr sz="2600" kern="1200">
          <a:solidFill>
            <a:schemeClr val="tx1"/>
          </a:solidFill>
          <a:latin typeface="+mn-lt"/>
          <a:ea typeface="+mn-ea"/>
          <a:cs typeface="+mn-cs"/>
        </a:defRPr>
      </a:lvl1pPr>
      <a:lvl2pPr marL="653110" algn="l" defTabSz="1306220" rtl="0" eaLnBrk="1" latinLnBrk="0" hangingPunct="1">
        <a:defRPr sz="2600" kern="1200">
          <a:solidFill>
            <a:schemeClr val="tx1"/>
          </a:solidFill>
          <a:latin typeface="+mn-lt"/>
          <a:ea typeface="+mn-ea"/>
          <a:cs typeface="+mn-cs"/>
        </a:defRPr>
      </a:lvl2pPr>
      <a:lvl3pPr marL="1306220" algn="l" defTabSz="1306220" rtl="0" eaLnBrk="1" latinLnBrk="0" hangingPunct="1">
        <a:defRPr sz="2600" kern="1200">
          <a:solidFill>
            <a:schemeClr val="tx1"/>
          </a:solidFill>
          <a:latin typeface="+mn-lt"/>
          <a:ea typeface="+mn-ea"/>
          <a:cs typeface="+mn-cs"/>
        </a:defRPr>
      </a:lvl3pPr>
      <a:lvl4pPr marL="1959331" algn="l" defTabSz="1306220" rtl="0" eaLnBrk="1" latinLnBrk="0" hangingPunct="1">
        <a:defRPr sz="2600" kern="1200">
          <a:solidFill>
            <a:schemeClr val="tx1"/>
          </a:solidFill>
          <a:latin typeface="+mn-lt"/>
          <a:ea typeface="+mn-ea"/>
          <a:cs typeface="+mn-cs"/>
        </a:defRPr>
      </a:lvl4pPr>
      <a:lvl5pPr marL="2612441" algn="l" defTabSz="1306220" rtl="0" eaLnBrk="1" latinLnBrk="0" hangingPunct="1">
        <a:defRPr sz="2600" kern="1200">
          <a:solidFill>
            <a:schemeClr val="tx1"/>
          </a:solidFill>
          <a:latin typeface="+mn-lt"/>
          <a:ea typeface="+mn-ea"/>
          <a:cs typeface="+mn-cs"/>
        </a:defRPr>
      </a:lvl5pPr>
      <a:lvl6pPr marL="3265551" algn="l" defTabSz="1306220" rtl="0" eaLnBrk="1" latinLnBrk="0" hangingPunct="1">
        <a:defRPr sz="2600" kern="1200">
          <a:solidFill>
            <a:schemeClr val="tx1"/>
          </a:solidFill>
          <a:latin typeface="+mn-lt"/>
          <a:ea typeface="+mn-ea"/>
          <a:cs typeface="+mn-cs"/>
        </a:defRPr>
      </a:lvl6pPr>
      <a:lvl7pPr marL="3918661" algn="l" defTabSz="1306220" rtl="0" eaLnBrk="1" latinLnBrk="0" hangingPunct="1">
        <a:defRPr sz="2600" kern="1200">
          <a:solidFill>
            <a:schemeClr val="tx1"/>
          </a:solidFill>
          <a:latin typeface="+mn-lt"/>
          <a:ea typeface="+mn-ea"/>
          <a:cs typeface="+mn-cs"/>
        </a:defRPr>
      </a:lvl7pPr>
      <a:lvl8pPr marL="4571771" algn="l" defTabSz="1306220" rtl="0" eaLnBrk="1" latinLnBrk="0" hangingPunct="1">
        <a:defRPr sz="2600" kern="1200">
          <a:solidFill>
            <a:schemeClr val="tx1"/>
          </a:solidFill>
          <a:latin typeface="+mn-lt"/>
          <a:ea typeface="+mn-ea"/>
          <a:cs typeface="+mn-cs"/>
        </a:defRPr>
      </a:lvl8pPr>
      <a:lvl9pPr marL="5224882" algn="l" defTabSz="1306220"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microsoft.com/office/2011/relationships/webextension" Target="../webextensions/webextension3.xml"/><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microsoft.com/office/2011/relationships/webextension" Target="../webextensions/webextension4.xml"/><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microsoft.com/office/2011/relationships/webextension" Target="../webextensions/webextension5.xml"/><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34.jpg"/><Relationship Id="rId4" Type="http://schemas.openxmlformats.org/officeDocument/2006/relationships/image" Target="../media/image33.jpg"/></Relationships>
</file>

<file path=ppt/slides/_rels/slide18.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21.xml"/><Relationship Id="rId5" Type="http://schemas.openxmlformats.org/officeDocument/2006/relationships/hyperlink" Target="https://www.climate.gov/news-features/blogs/enso/march-2015-enso-discussion-el-ni%C3%B1o-here" TargetMode="Externa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microsoft.com/office/2011/relationships/webextension" Target="../webextensions/webextension6.xm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43.tiff"/><Relationship Id="rId5" Type="http://schemas.openxmlformats.org/officeDocument/2006/relationships/image" Target="../media/image42.tiff"/><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26.xml"/><Relationship Id="rId1" Type="http://schemas.openxmlformats.org/officeDocument/2006/relationships/slideLayout" Target="../slideLayouts/slideLayout24.xml"/><Relationship Id="rId5" Type="http://schemas.openxmlformats.org/officeDocument/2006/relationships/image" Target="../media/image52.png"/><Relationship Id="rId4" Type="http://schemas.openxmlformats.org/officeDocument/2006/relationships/image" Target="../media/image51.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slide" Target="slide36.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2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microsoft.com/office/2011/relationships/webextension" Target="../webextensions/webextension7.xml"/><Relationship Id="rId2" Type="http://schemas.openxmlformats.org/officeDocument/2006/relationships/notesSlide" Target="../notesSlides/notesSlide33.xml"/><Relationship Id="rId1" Type="http://schemas.openxmlformats.org/officeDocument/2006/relationships/slideLayout" Target="../slideLayouts/slideLayout24.xml"/><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jpeg"/></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7.xml"/><Relationship Id="rId1" Type="http://schemas.openxmlformats.org/officeDocument/2006/relationships/slideLayout" Target="../slideLayouts/slideLayout24.xml"/><Relationship Id="rId4" Type="http://schemas.openxmlformats.org/officeDocument/2006/relationships/image" Target="../media/image68.tiff"/></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9.xml"/><Relationship Id="rId1" Type="http://schemas.openxmlformats.org/officeDocument/2006/relationships/slideLayout" Target="../slideLayouts/slideLayout24.xml"/><Relationship Id="rId5" Type="http://schemas.openxmlformats.org/officeDocument/2006/relationships/image" Target="../media/image72.tiff"/><Relationship Id="rId4" Type="http://schemas.openxmlformats.org/officeDocument/2006/relationships/image" Target="../media/image71.png"/></Relationships>
</file>

<file path=ppt/slides/_rels/slide41.xml.rels><?xml version="1.0" encoding="UTF-8" standalone="yes"?>
<Relationships xmlns="http://schemas.openxmlformats.org/package/2006/relationships"><Relationship Id="rId3" Type="http://schemas.openxmlformats.org/officeDocument/2006/relationships/hyperlink" Target="https://portal.nnvl.noaa.gov/arcgis/apps/MapSeries/index.html?appid=2f400061735f4b86903bb4b80b9a1a48" TargetMode="External"/><Relationship Id="rId2" Type="http://schemas.openxmlformats.org/officeDocument/2006/relationships/notesSlide" Target="../notesSlides/notesSlide40.xml"/><Relationship Id="rId1" Type="http://schemas.openxmlformats.org/officeDocument/2006/relationships/slideLayout" Target="../slideLayouts/slideLayout24.xml"/><Relationship Id="rId4" Type="http://schemas.openxmlformats.org/officeDocument/2006/relationships/image" Target="../media/image73.png"/></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5.png"/><Relationship Id="rId4"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3.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4.xml"/><Relationship Id="rId1" Type="http://schemas.openxmlformats.org/officeDocument/2006/relationships/slideLayout" Target="../slideLayouts/slideLayout24.xml"/><Relationship Id="rId4" Type="http://schemas.openxmlformats.org/officeDocument/2006/relationships/image" Target="../media/image78.png"/></Relationships>
</file>

<file path=ppt/slides/_rels/slide46.xml.rels><?xml version="1.0" encoding="UTF-8" standalone="yes"?>
<Relationships xmlns="http://schemas.openxmlformats.org/package/2006/relationships"><Relationship Id="rId3" Type="http://schemas.openxmlformats.org/officeDocument/2006/relationships/image" Target="../media/image80.tiff"/><Relationship Id="rId2" Type="http://schemas.openxmlformats.org/officeDocument/2006/relationships/image" Target="../media/image79.tiff"/><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3" Type="http://schemas.microsoft.com/office/2011/relationships/webextension" Target="../webextensions/webextension8.xml"/><Relationship Id="rId2" Type="http://schemas.openxmlformats.org/officeDocument/2006/relationships/notesSlide" Target="../notesSlides/notesSlide45.xml"/><Relationship Id="rId1" Type="http://schemas.openxmlformats.org/officeDocument/2006/relationships/slideLayout" Target="../slideLayouts/slideLayout24.xml"/><Relationship Id="rId4" Type="http://schemas.openxmlformats.org/officeDocument/2006/relationships/image" Target="../media/image81.png"/></Relationships>
</file>

<file path=ppt/slides/_rels/slide4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6.xml"/><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hyperlink" Target="https://portal.nnvl.noaa.gov/arcgis/apps/MapSeries/index.html?appid=2f400061735f4b86903bb4b80b9a1a48" TargetMode="External"/><Relationship Id="rId2" Type="http://schemas.openxmlformats.org/officeDocument/2006/relationships/notesSlide" Target="../notesSlides/notesSlide47.xml"/><Relationship Id="rId1" Type="http://schemas.openxmlformats.org/officeDocument/2006/relationships/slideLayout" Target="../slideLayouts/slideLayout24.xml"/><Relationship Id="rId5" Type="http://schemas.openxmlformats.org/officeDocument/2006/relationships/image" Target="../media/image83.png"/><Relationship Id="rId4" Type="http://schemas.openxmlformats.org/officeDocument/2006/relationships/image" Target="../media/image82.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8.xml"/><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9.xml"/><Relationship Id="rId1" Type="http://schemas.openxmlformats.org/officeDocument/2006/relationships/slideLayout" Target="../slideLayouts/slideLayout21.xml"/><Relationship Id="rId4" Type="http://schemas.openxmlformats.org/officeDocument/2006/relationships/image" Target="../media/image86.png"/></Relationships>
</file>

<file path=ppt/slides/_rels/slide52.xml.rels><?xml version="1.0" encoding="UTF-8" standalone="yes"?>
<Relationships xmlns="http://schemas.openxmlformats.org/package/2006/relationships"><Relationship Id="rId8" Type="http://schemas.openxmlformats.org/officeDocument/2006/relationships/image" Target="../media/image89.emf"/><Relationship Id="rId3" Type="http://schemas.openxmlformats.org/officeDocument/2006/relationships/hyperlink" Target="https://portal.nnvl.noaa.gov/arcgis/apps/MapSeries/index.html?appid=2f400061735f4b86903bb4b80b9a1a48" TargetMode="External"/><Relationship Id="rId7" Type="http://schemas.openxmlformats.org/officeDocument/2006/relationships/image" Target="../media/image88.tiff"/><Relationship Id="rId2" Type="http://schemas.openxmlformats.org/officeDocument/2006/relationships/notesSlide" Target="../notesSlides/notesSlide50.xml"/><Relationship Id="rId1" Type="http://schemas.openxmlformats.org/officeDocument/2006/relationships/slideLayout" Target="../slideLayouts/slideLayout24.xml"/><Relationship Id="rId6" Type="http://schemas.openxmlformats.org/officeDocument/2006/relationships/image" Target="../media/image87.(null)"/><Relationship Id="rId5" Type="http://schemas.openxmlformats.org/officeDocument/2006/relationships/image" Target="../media/image83.png"/><Relationship Id="rId4" Type="http://schemas.openxmlformats.org/officeDocument/2006/relationships/image" Target="../media/image82.png"/></Relationships>
</file>

<file path=ppt/slides/_rels/slide5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1.xml"/><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2.xml"/><Relationship Id="rId1" Type="http://schemas.openxmlformats.org/officeDocument/2006/relationships/slideLayout" Target="../slideLayouts/slideLayout24.xml"/><Relationship Id="rId5" Type="http://schemas.openxmlformats.org/officeDocument/2006/relationships/image" Target="../media/image91.png"/><Relationship Id="rId4" Type="http://schemas.microsoft.com/office/2011/relationships/webextension" Target="../webextensions/webextension9.xml"/></Relationships>
</file>

<file path=ppt/slides/_rels/slide5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3.xml"/><Relationship Id="rId1" Type="http://schemas.openxmlformats.org/officeDocument/2006/relationships/slideLayout" Target="../slideLayouts/slideLayout24.xml"/><Relationship Id="rId4" Type="http://schemas.openxmlformats.org/officeDocument/2006/relationships/image" Target="../media/image93.png"/></Relationships>
</file>

<file path=ppt/slides/_rels/slide5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4.xm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9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5.png"/><Relationship Id="rId5" Type="http://schemas.openxmlformats.org/officeDocument/2006/relationships/hyperlink" Target="https://portal.nnvl.noaa.gov/arcgis/apps/MapSeries/index.html?appid=2f400061735f4b86903bb4b80b9a1a48" TargetMode="External"/><Relationship Id="rId4" Type="http://schemas.openxmlformats.org/officeDocument/2006/relationships/notesSlide" Target="../notesSlides/notesSlide55.xml"/></Relationships>
</file>

<file path=ppt/slides/_rels/slide5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6.xml"/><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7.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microsoft.com/office/2011/relationships/webextension" Target="../webextensions/webextension1.xm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8.xml"/><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9.xml"/><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0.xml"/><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1.xml"/><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2.xml"/><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3.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3.xml"/></Relationships>
</file>

<file path=ppt/slides/_rels/slide6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11/relationships/webextension" Target="../webextensions/webextension2.xml"/><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hyperlink" Target="https://www.climate.gov/news-features/department/enso-blog" TargetMode="External"/><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hyperlink" Target="https://cleanet.org/" TargetMode="Externa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4.jp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32952" y="739856"/>
            <a:ext cx="10751622" cy="5241092"/>
          </a:xfrm>
        </p:spPr>
        <p:txBody>
          <a:bodyPr/>
          <a:lstStyle/>
          <a:p>
            <a:pPr eaLnBrk="1" hangingPunct="1">
              <a:defRPr/>
            </a:pPr>
            <a:r>
              <a:rPr lang="en-US" sz="9600" dirty="0"/>
              <a:t>Understanding </a:t>
            </a:r>
            <a:br>
              <a:rPr lang="en-US" sz="9600" dirty="0"/>
            </a:br>
            <a:r>
              <a:rPr lang="en-US" sz="9600" dirty="0"/>
              <a:t>El Niño</a:t>
            </a:r>
            <a:br>
              <a:rPr lang="en-US" sz="9600" b="1" dirty="0"/>
            </a:br>
            <a:br>
              <a:rPr lang="en-US" sz="2800" b="1" dirty="0"/>
            </a:br>
            <a:r>
              <a:rPr lang="en-US" sz="4000" i="1" dirty="0">
                <a:solidFill>
                  <a:schemeClr val="tx2"/>
                </a:solidFill>
              </a:rPr>
              <a:t>Using NOAA’s Data in the Classroom</a:t>
            </a:r>
          </a:p>
        </p:txBody>
      </p:sp>
      <p:sp>
        <p:nvSpPr>
          <p:cNvPr id="4" name="Content Placeholder 3"/>
          <p:cNvSpPr>
            <a:spLocks noGrp="1"/>
          </p:cNvSpPr>
          <p:nvPr>
            <p:ph idx="1"/>
          </p:nvPr>
        </p:nvSpPr>
        <p:spPr>
          <a:xfrm>
            <a:off x="774069" y="6387570"/>
            <a:ext cx="13167360" cy="1369192"/>
          </a:xfrm>
        </p:spPr>
        <p:txBody>
          <a:bodyPr/>
          <a:lstStyle/>
          <a:p>
            <a:pPr eaLnBrk="1" hangingPunct="1">
              <a:defRPr/>
            </a:pPr>
            <a:r>
              <a:rPr lang="en-US" sz="3400" b="1" dirty="0">
                <a:solidFill>
                  <a:schemeClr val="tx2"/>
                </a:solidFill>
              </a:rPr>
              <a:t>Amy Dean </a:t>
            </a:r>
            <a:br>
              <a:rPr lang="en-US" sz="3400" b="1" dirty="0">
                <a:solidFill>
                  <a:schemeClr val="tx2"/>
                </a:solidFill>
              </a:rPr>
            </a:br>
            <a:r>
              <a:rPr lang="en-US" sz="3600" dirty="0" err="1"/>
              <a:t>dataintheclassroom@noaa.gov</a:t>
            </a:r>
            <a:br>
              <a:rPr lang="en-US" sz="3400" dirty="0"/>
            </a:br>
            <a:endParaRPr lang="en-US" sz="34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323099" y="6182122"/>
            <a:ext cx="1766914" cy="1766914"/>
          </a:xfrm>
          <a:prstGeom prst="rect">
            <a:avLst/>
          </a:prstGeom>
        </p:spPr>
      </p:pic>
      <p:pic>
        <p:nvPicPr>
          <p:cNvPr id="8" name="Picture 4" descr="Picture 4"/>
          <p:cNvPicPr>
            <a:picLocks noChangeAspect="1"/>
          </p:cNvPicPr>
          <p:nvPr/>
        </p:nvPicPr>
        <p:blipFill>
          <a:blip r:embed="rId4">
            <a:extLst/>
          </a:blip>
          <a:stretch>
            <a:fillRect/>
          </a:stretch>
        </p:blipFill>
        <p:spPr>
          <a:xfrm>
            <a:off x="9197108" y="554410"/>
            <a:ext cx="5078446" cy="5247165"/>
          </a:xfrm>
          <a:prstGeom prst="rect">
            <a:avLst/>
          </a:prstGeom>
          <a:ln w="12700">
            <a:miter lim="400000"/>
          </a:ln>
          <a:effectLst>
            <a:outerShdw blurRad="50800" dist="38100" dir="2700000" rotWithShape="0">
              <a:srgbClr val="000000">
                <a:alpha val="640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600" b="1" dirty="0"/>
              <a:t>The Three Phases of ENSO</a:t>
            </a:r>
          </a:p>
        </p:txBody>
      </p:sp>
      <p:sp>
        <p:nvSpPr>
          <p:cNvPr id="17" name="Content Placeholder 2"/>
          <p:cNvSpPr>
            <a:spLocks noGrp="1"/>
          </p:cNvSpPr>
          <p:nvPr>
            <p:ph idx="1"/>
          </p:nvPr>
        </p:nvSpPr>
        <p:spPr>
          <a:xfrm>
            <a:off x="788399" y="2422122"/>
            <a:ext cx="6719398" cy="3797352"/>
          </a:xfrm>
        </p:spPr>
        <p:txBody>
          <a:bodyPr/>
          <a:lstStyle/>
          <a:p>
            <a:pPr>
              <a:lnSpc>
                <a:spcPct val="100000"/>
              </a:lnSpc>
            </a:pPr>
            <a:r>
              <a:rPr lang="en-US" sz="2800" i="0" dirty="0">
                <a:solidFill>
                  <a:srgbClr val="696969"/>
                </a:solidFill>
              </a:rPr>
              <a:t>(1) </a:t>
            </a:r>
            <a:r>
              <a:rPr lang="en-US" sz="2800" b="1" i="0" dirty="0">
                <a:solidFill>
                  <a:schemeClr val="accent2"/>
                </a:solidFill>
              </a:rPr>
              <a:t>El Nino: </a:t>
            </a:r>
            <a:r>
              <a:rPr lang="en-US" sz="2800" i="0" dirty="0">
                <a:solidFill>
                  <a:schemeClr val="tx2"/>
                </a:solidFill>
              </a:rPr>
              <a:t>warmer than average conditions</a:t>
            </a:r>
          </a:p>
          <a:p>
            <a:pPr>
              <a:lnSpc>
                <a:spcPct val="100000"/>
              </a:lnSpc>
            </a:pPr>
            <a:endParaRPr lang="en-US" sz="2800" b="1" i="0" dirty="0">
              <a:solidFill>
                <a:schemeClr val="accent2"/>
              </a:solidFill>
            </a:endParaRPr>
          </a:p>
          <a:p>
            <a:pPr>
              <a:lnSpc>
                <a:spcPct val="100000"/>
              </a:lnSpc>
            </a:pPr>
            <a:r>
              <a:rPr lang="en-US" sz="2800" i="0" dirty="0">
                <a:solidFill>
                  <a:srgbClr val="696969"/>
                </a:solidFill>
              </a:rPr>
              <a:t>(2) </a:t>
            </a:r>
            <a:r>
              <a:rPr lang="en-US" sz="2800" b="1" i="0" dirty="0">
                <a:solidFill>
                  <a:schemeClr val="accent2"/>
                </a:solidFill>
              </a:rPr>
              <a:t>Neutral: </a:t>
            </a:r>
            <a:r>
              <a:rPr lang="en-US" sz="2800" i="0" dirty="0">
                <a:solidFill>
                  <a:schemeClr val="tx2"/>
                </a:solidFill>
              </a:rPr>
              <a:t>close to average conditions</a:t>
            </a:r>
          </a:p>
          <a:p>
            <a:pPr>
              <a:lnSpc>
                <a:spcPct val="100000"/>
              </a:lnSpc>
            </a:pPr>
            <a:endParaRPr lang="en-US" sz="2800" i="0" dirty="0">
              <a:solidFill>
                <a:schemeClr val="tx2"/>
              </a:solidFill>
            </a:endParaRPr>
          </a:p>
          <a:p>
            <a:pPr>
              <a:lnSpc>
                <a:spcPct val="100000"/>
              </a:lnSpc>
            </a:pPr>
            <a:r>
              <a:rPr lang="en-US" sz="2800" i="0" dirty="0">
                <a:solidFill>
                  <a:srgbClr val="696969"/>
                </a:solidFill>
              </a:rPr>
              <a:t>(3</a:t>
            </a:r>
            <a:r>
              <a:rPr lang="en-US" sz="2800" i="0" dirty="0">
                <a:solidFill>
                  <a:schemeClr val="tx2"/>
                </a:solidFill>
              </a:rPr>
              <a:t>)</a:t>
            </a:r>
            <a:r>
              <a:rPr lang="en-US" sz="2800" b="1" i="0" dirty="0">
                <a:solidFill>
                  <a:srgbClr val="86AA00"/>
                </a:solidFill>
              </a:rPr>
              <a:t> La Nina: </a:t>
            </a:r>
            <a:r>
              <a:rPr lang="en-US" sz="2800" i="0" dirty="0">
                <a:solidFill>
                  <a:srgbClr val="696969"/>
                </a:solidFill>
              </a:rPr>
              <a:t>colder than average conditions</a:t>
            </a:r>
          </a:p>
          <a:p>
            <a:endParaRPr lang="en-US" dirty="0"/>
          </a:p>
        </p:txBody>
      </p:sp>
      <p:sp>
        <p:nvSpPr>
          <p:cNvPr id="5" name="Right Brace 4"/>
          <p:cNvSpPr/>
          <p:nvPr/>
        </p:nvSpPr>
        <p:spPr>
          <a:xfrm>
            <a:off x="7414418" y="2353314"/>
            <a:ext cx="765719" cy="3586004"/>
          </a:xfrm>
          <a:prstGeom prst="rightBrace">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ectangle 28"/>
          <p:cNvSpPr>
            <a:spLocks noChangeArrowheads="1"/>
          </p:cNvSpPr>
          <p:nvPr/>
        </p:nvSpPr>
        <p:spPr bwMode="auto">
          <a:xfrm>
            <a:off x="8475146" y="3634171"/>
            <a:ext cx="5681348" cy="9392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30622" tIns="65311" rIns="130622" bIns="65311">
            <a:spAutoFit/>
          </a:bodyPr>
          <a:lstStyle>
            <a:lvl1pPr marL="342900" indent="-342900" eaLnBrk="0" hangingPunct="0">
              <a:lnSpc>
                <a:spcPct val="120000"/>
              </a:lnSpc>
              <a:spcBef>
                <a:spcPts val="600"/>
              </a:spcBef>
              <a:spcAft>
                <a:spcPts val="1200"/>
              </a:spcAft>
              <a:buFont typeface="Calibri" pitchFamily="34" charset="0"/>
              <a:buChar char="​"/>
              <a:defRPr sz="1500" i="1">
                <a:solidFill>
                  <a:srgbClr val="00AFBB"/>
                </a:solidFill>
                <a:latin typeface="Georgia" pitchFamily="18" charset="0"/>
              </a:defRPr>
            </a:lvl1pPr>
            <a:lvl2pPr marL="742950" indent="-285750" eaLnBrk="0" hangingPunct="0">
              <a:spcAft>
                <a:spcPts val="600"/>
              </a:spcAft>
              <a:buFont typeface="Calibri" pitchFamily="34" charset="0"/>
              <a:buChar char="​"/>
              <a:defRPr sz="1500" i="1">
                <a:solidFill>
                  <a:schemeClr val="tx2"/>
                </a:solidFill>
                <a:latin typeface="Georgia" pitchFamily="18" charset="0"/>
              </a:defRPr>
            </a:lvl2pPr>
            <a:lvl3pPr marL="1143000" indent="-228600" eaLnBrk="0" hangingPunct="0">
              <a:lnSpc>
                <a:spcPct val="120000"/>
              </a:lnSpc>
              <a:spcBef>
                <a:spcPts val="600"/>
              </a:spcBef>
              <a:spcAft>
                <a:spcPts val="600"/>
              </a:spcAft>
              <a:buFont typeface="Calibri" pitchFamily="34" charset="0"/>
              <a:buChar char="​"/>
              <a:defRPr sz="1100">
                <a:solidFill>
                  <a:schemeClr val="tx2"/>
                </a:solidFill>
                <a:latin typeface="Arial" charset="0"/>
              </a:defRPr>
            </a:lvl3pPr>
            <a:lvl4pPr indent="-1588" eaLnBrk="0" hangingPunct="0">
              <a:lnSpc>
                <a:spcPct val="110000"/>
              </a:lnSpc>
              <a:buFont typeface="Calibri" pitchFamily="34" charset="0"/>
              <a:buChar char="​"/>
              <a:defRPr sz="1100" i="1">
                <a:solidFill>
                  <a:schemeClr val="accent2"/>
                </a:solidFill>
                <a:latin typeface="Georgia" pitchFamily="18" charset="0"/>
              </a:defRPr>
            </a:lvl4pPr>
            <a:lvl5pPr marL="2057400" indent="-228600" eaLnBrk="0" hangingPunct="0">
              <a:lnSpc>
                <a:spcPct val="150000"/>
              </a:lnSpc>
              <a:buFont typeface="Calibri" pitchFamily="34" charset="0"/>
              <a:buChar char="​"/>
              <a:defRPr sz="700">
                <a:solidFill>
                  <a:schemeClr val="tx2"/>
                </a:solidFill>
                <a:latin typeface="Arial" charset="0"/>
              </a:defRPr>
            </a:lvl5pPr>
            <a:lvl6pPr marL="2514600" indent="-228600" eaLnBrk="0" fontAlgn="base" hangingPunct="0">
              <a:lnSpc>
                <a:spcPct val="150000"/>
              </a:lnSpc>
              <a:spcBef>
                <a:spcPct val="0"/>
              </a:spcBef>
              <a:spcAft>
                <a:spcPct val="0"/>
              </a:spcAft>
              <a:buFont typeface="Calibri" pitchFamily="34" charset="0"/>
              <a:buChar char="​"/>
              <a:defRPr sz="700">
                <a:solidFill>
                  <a:schemeClr val="tx2"/>
                </a:solidFill>
                <a:latin typeface="Arial" charset="0"/>
              </a:defRPr>
            </a:lvl6pPr>
            <a:lvl7pPr marL="2971800" indent="-228600" eaLnBrk="0" fontAlgn="base" hangingPunct="0">
              <a:lnSpc>
                <a:spcPct val="150000"/>
              </a:lnSpc>
              <a:spcBef>
                <a:spcPct val="0"/>
              </a:spcBef>
              <a:spcAft>
                <a:spcPct val="0"/>
              </a:spcAft>
              <a:buFont typeface="Calibri" pitchFamily="34" charset="0"/>
              <a:buChar char="​"/>
              <a:defRPr sz="700">
                <a:solidFill>
                  <a:schemeClr val="tx2"/>
                </a:solidFill>
                <a:latin typeface="Arial" charset="0"/>
              </a:defRPr>
            </a:lvl7pPr>
            <a:lvl8pPr marL="3429000" indent="-228600" eaLnBrk="0" fontAlgn="base" hangingPunct="0">
              <a:lnSpc>
                <a:spcPct val="150000"/>
              </a:lnSpc>
              <a:spcBef>
                <a:spcPct val="0"/>
              </a:spcBef>
              <a:spcAft>
                <a:spcPct val="0"/>
              </a:spcAft>
              <a:buFont typeface="Calibri" pitchFamily="34" charset="0"/>
              <a:buChar char="​"/>
              <a:defRPr sz="700">
                <a:solidFill>
                  <a:schemeClr val="tx2"/>
                </a:solidFill>
                <a:latin typeface="Arial" charset="0"/>
              </a:defRPr>
            </a:lvl8pPr>
            <a:lvl9pPr marL="3886200" indent="-228600" eaLnBrk="0" fontAlgn="base" hangingPunct="0">
              <a:lnSpc>
                <a:spcPct val="150000"/>
              </a:lnSpc>
              <a:spcBef>
                <a:spcPct val="0"/>
              </a:spcBef>
              <a:spcAft>
                <a:spcPct val="0"/>
              </a:spcAft>
              <a:buFont typeface="Calibri" pitchFamily="34" charset="0"/>
              <a:buChar char="​"/>
              <a:defRPr sz="700">
                <a:solidFill>
                  <a:schemeClr val="tx2"/>
                </a:solidFill>
                <a:latin typeface="Arial" charset="0"/>
              </a:defRPr>
            </a:lvl9pPr>
          </a:lstStyle>
          <a:p>
            <a:pPr marL="0" lvl="3" eaLnBrk="1" hangingPunct="1"/>
            <a:r>
              <a:rPr lang="en-US" altLang="en-US" sz="2800" b="1" dirty="0">
                <a:latin typeface="Calibri" panose="020F0502020204030204" pitchFamily="34" charset="0"/>
              </a:rPr>
              <a:t>El Niño–Southern Oscillation (ENSO)</a:t>
            </a:r>
          </a:p>
          <a:p>
            <a:pPr marL="0" lvl="3" eaLnBrk="1" hangingPunct="1"/>
            <a:r>
              <a:rPr lang="en-US" altLang="en-US" sz="2000" dirty="0">
                <a:latin typeface="Calibri" panose="020F0502020204030204" pitchFamily="34" charset="0"/>
              </a:rPr>
              <a:t>(pronounced “en-so”)</a:t>
            </a:r>
          </a:p>
        </p:txBody>
      </p:sp>
      <p:sp>
        <p:nvSpPr>
          <p:cNvPr id="20" name="TextBox 19"/>
          <p:cNvSpPr txBox="1"/>
          <p:nvPr/>
        </p:nvSpPr>
        <p:spPr>
          <a:xfrm>
            <a:off x="8478955" y="6177062"/>
            <a:ext cx="5565482" cy="1908215"/>
          </a:xfrm>
          <a:prstGeom prst="rect">
            <a:avLst/>
          </a:prstGeom>
          <a:solidFill>
            <a:srgbClr val="2E9FDF"/>
          </a:solidFill>
          <a:ln>
            <a:solidFill>
              <a:srgbClr val="2E9FDF"/>
            </a:solidFill>
          </a:ln>
        </p:spPr>
        <p:txBody>
          <a:bodyPr wrap="square" lIns="0" tIns="0" rIns="0" bIns="0">
            <a:spAutoFit/>
          </a:bodyPr>
          <a:lstStyle/>
          <a:p>
            <a:pPr>
              <a:defRPr/>
            </a:pPr>
            <a:endParaRPr lang="en-US" sz="1600" dirty="0">
              <a:solidFill>
                <a:schemeClr val="tx2"/>
              </a:solidFill>
              <a:latin typeface="Calibri" panose="020F0502020204030204" pitchFamily="34" charset="0"/>
              <a:cs typeface="Arial" pitchFamily="34" charset="0"/>
            </a:endParaRPr>
          </a:p>
          <a:p>
            <a:pPr algn="ctr">
              <a:defRPr/>
            </a:pPr>
            <a:r>
              <a:rPr lang="en-US" sz="2800" b="1" dirty="0">
                <a:solidFill>
                  <a:schemeClr val="bg1"/>
                </a:solidFill>
                <a:latin typeface="Calibri" panose="020F0502020204030204" pitchFamily="34" charset="0"/>
                <a:cs typeface="Arial" pitchFamily="34" charset="0"/>
              </a:rPr>
              <a:t>a single climate phenomenon: requires certain changes in </a:t>
            </a:r>
            <a:r>
              <a:rPr lang="en-US" sz="2800" b="1" u="sng" dirty="0">
                <a:solidFill>
                  <a:schemeClr val="bg1"/>
                </a:solidFill>
                <a:latin typeface="Calibri" panose="020F0502020204030204" pitchFamily="34" charset="0"/>
                <a:cs typeface="Arial" pitchFamily="34" charset="0"/>
              </a:rPr>
              <a:t>both the ocean and the atmosphere</a:t>
            </a:r>
          </a:p>
          <a:p>
            <a:pPr>
              <a:defRPr/>
            </a:pPr>
            <a:endParaRPr lang="en-US" sz="2400" dirty="0">
              <a:solidFill>
                <a:schemeClr val="tx2"/>
              </a:solidFill>
              <a:latin typeface="Calibri" panose="020F0502020204030204" pitchFamily="34" charset="0"/>
              <a:cs typeface="Arial" pitchFamily="34" charset="0"/>
            </a:endParaRPr>
          </a:p>
        </p:txBody>
      </p:sp>
      <p:sp>
        <p:nvSpPr>
          <p:cNvPr id="8" name="Striped Right Arrow 7"/>
          <p:cNvSpPr/>
          <p:nvPr/>
        </p:nvSpPr>
        <p:spPr>
          <a:xfrm rot="5400000">
            <a:off x="10664039" y="4837360"/>
            <a:ext cx="1326047" cy="840470"/>
          </a:xfrm>
          <a:prstGeom prst="striped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pic>
        <p:nvPicPr>
          <p:cNvPr id="13" name="Picture 12">
            <a:extLst>
              <a:ext uri="{FF2B5EF4-FFF2-40B4-BE49-F238E27FC236}">
                <a16:creationId xmlns:a16="http://schemas.microsoft.com/office/drawing/2014/main" id="{D0C3CC1E-06B9-9A4B-9878-57108568588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285431" y="1257560"/>
            <a:ext cx="4136055" cy="2139193"/>
          </a:xfrm>
          <a:prstGeom prst="rect">
            <a:avLst/>
          </a:prstGeom>
        </p:spPr>
      </p:pic>
      <p:pic>
        <p:nvPicPr>
          <p:cNvPr id="14" name="Picture 14">
            <a:extLst>
              <a:ext uri="{FF2B5EF4-FFF2-40B4-BE49-F238E27FC236}">
                <a16:creationId xmlns:a16="http://schemas.microsoft.com/office/drawing/2014/main" id="{112AE8C8-546C-F54C-A34C-3BC28EBFE32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285431" y="1239770"/>
            <a:ext cx="4087404" cy="2122747"/>
          </a:xfrm>
          <a:prstGeom prst="rect">
            <a:avLst/>
          </a:prstGeom>
        </p:spPr>
      </p:pic>
      <p:pic>
        <p:nvPicPr>
          <p:cNvPr id="10" name="Picture 9" descr="El Nino.png">
            <a:extLst>
              <a:ext uri="{FF2B5EF4-FFF2-40B4-BE49-F238E27FC236}">
                <a16:creationId xmlns:a16="http://schemas.microsoft.com/office/drawing/2014/main" id="{B2EA5A0A-0AA6-B042-9FD4-D0C64953663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285431" y="1294268"/>
            <a:ext cx="4083261" cy="2118091"/>
          </a:xfrm>
          <a:prstGeom prst="rect">
            <a:avLst/>
          </a:prstGeom>
        </p:spPr>
      </p:pic>
    </p:spTree>
    <p:extLst>
      <p:ext uri="{BB962C8B-B14F-4D97-AF65-F5344CB8AC3E}">
        <p14:creationId xmlns:p14="http://schemas.microsoft.com/office/powerpoint/2010/main" val="34628528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600" b="1" dirty="0"/>
              <a:t>The neutral Phase</a:t>
            </a:r>
          </a:p>
        </p:txBody>
      </p:sp>
      <p:pic>
        <p:nvPicPr>
          <p:cNvPr id="4" name="Picture 4" descr="A picture containing text, sky, map, table&#10;&#10;Description generated with very high confidence">
            <a:extLst>
              <a:ext uri="{FF2B5EF4-FFF2-40B4-BE49-F238E27FC236}">
                <a16:creationId xmlns:a16="http://schemas.microsoft.com/office/drawing/2014/main" id="{5E87AB6F-BFB9-4D32-8F23-022134C2B19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081067" y="4295775"/>
            <a:ext cx="10447733" cy="3835526"/>
          </a:xfrm>
          <a:prstGeom prst="rect">
            <a:avLst/>
          </a:prstGeom>
        </p:spPr>
      </p:pic>
      <p:sp>
        <p:nvSpPr>
          <p:cNvPr id="17" name="Content Placeholder 2"/>
          <p:cNvSpPr>
            <a:spLocks noGrp="1"/>
          </p:cNvSpPr>
          <p:nvPr>
            <p:ph idx="1"/>
          </p:nvPr>
        </p:nvSpPr>
        <p:spPr>
          <a:xfrm>
            <a:off x="731838" y="1733550"/>
            <a:ext cx="7954962" cy="3797300"/>
          </a:xfrm>
        </p:spPr>
        <p:txBody>
          <a:bodyPr/>
          <a:lstStyle/>
          <a:p>
            <a:pPr>
              <a:lnSpc>
                <a:spcPct val="100000"/>
              </a:lnSpc>
            </a:pPr>
            <a:r>
              <a:rPr lang="en-US" sz="2800" b="1" i="0" dirty="0">
                <a:solidFill>
                  <a:schemeClr val="accent2"/>
                </a:solidFill>
                <a:cs typeface="Calibri"/>
              </a:rPr>
              <a:t>Normal conditions: </a:t>
            </a:r>
            <a:r>
              <a:rPr lang="en-US" sz="2800" i="0" dirty="0">
                <a:solidFill>
                  <a:srgbClr val="696969"/>
                </a:solidFill>
                <a:cs typeface="Calibri"/>
              </a:rPr>
              <a:t>Trade winds blow east to west, warm water along equator pushed towards Indonesia</a:t>
            </a:r>
            <a:endParaRPr lang="en-US" sz="2800" b="1" i="0" dirty="0">
              <a:solidFill>
                <a:schemeClr val="accent2"/>
              </a:solidFill>
            </a:endParaRPr>
          </a:p>
          <a:p>
            <a:pPr>
              <a:lnSpc>
                <a:spcPct val="100000"/>
              </a:lnSpc>
            </a:pPr>
            <a:endParaRPr lang="en-US" sz="2800" i="0" dirty="0">
              <a:solidFill>
                <a:schemeClr val="tx2"/>
              </a:solidFill>
            </a:endParaRPr>
          </a:p>
          <a:p>
            <a:pPr>
              <a:lnSpc>
                <a:spcPct val="100000"/>
              </a:lnSpc>
            </a:pPr>
            <a:endParaRPr lang="en-US" sz="2800" i="0" dirty="0">
              <a:solidFill>
                <a:srgbClr val="696969"/>
              </a:solidFill>
            </a:endParaRPr>
          </a:p>
          <a:p>
            <a:endParaRPr lang="en-US" dirty="0"/>
          </a:p>
        </p:txBody>
      </p:sp>
      <p:pic>
        <p:nvPicPr>
          <p:cNvPr id="14" name="Picture 14">
            <a:extLst>
              <a:ext uri="{FF2B5EF4-FFF2-40B4-BE49-F238E27FC236}">
                <a16:creationId xmlns:a16="http://schemas.microsoft.com/office/drawing/2014/main" id="{7F33E733-D9B2-4331-92B0-992EA56BF0E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531236" y="2057400"/>
            <a:ext cx="3996058" cy="2082757"/>
          </a:xfrm>
          <a:prstGeom prst="rect">
            <a:avLst/>
          </a:prstGeom>
        </p:spPr>
      </p:pic>
    </p:spTree>
    <p:extLst>
      <p:ext uri="{BB962C8B-B14F-4D97-AF65-F5344CB8AC3E}">
        <p14:creationId xmlns:p14="http://schemas.microsoft.com/office/powerpoint/2010/main" val="12515609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898ABF3-9B47-774E-966C-A6CDEEF2CDA3}"/>
              </a:ext>
            </a:extLst>
          </p:cNvPr>
          <p:cNvSpPr>
            <a:spLocks noGrp="1"/>
          </p:cNvSpPr>
          <p:nvPr>
            <p:ph type="body" sz="quarter" idx="14"/>
          </p:nvPr>
        </p:nvSpPr>
        <p:spPr/>
        <p:txBody>
          <a:bodyPr/>
          <a:lstStyle/>
          <a:p>
            <a:endParaRPr lang="en-US"/>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18" name="Content Placeholder 17">
                <a:extLst>
                  <a:ext uri="{FF2B5EF4-FFF2-40B4-BE49-F238E27FC236}">
                    <a16:creationId xmlns:a16="http://schemas.microsoft.com/office/drawing/2014/main" id="{DB6857B1-8659-AF47-98EC-37DC33B10603}"/>
                  </a:ext>
                </a:extLst>
              </p:cNvPr>
              <p:cNvGraphicFramePr>
                <a:graphicFrameLocks noGrp="1"/>
              </p:cNvGraphicFramePr>
              <p:nvPr>
                <p:ph idx="1"/>
                <p:extLst>
                  <p:ext uri="{D42A27DB-BD31-4B8C-83A1-F6EECF244321}">
                    <p14:modId xmlns:p14="http://schemas.microsoft.com/office/powerpoint/2010/main" val="2414244012"/>
                  </p:ext>
                </p:extLst>
              </p:nvPr>
            </p:nvGraphicFramePr>
            <p:xfrm>
              <a:off x="734061" y="1620838"/>
              <a:ext cx="12353925" cy="549910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18" name="Content Placeholder 17">
                <a:extLst>
                  <a:ext uri="{FF2B5EF4-FFF2-40B4-BE49-F238E27FC236}">
                    <a16:creationId xmlns:a16="http://schemas.microsoft.com/office/drawing/2014/main" id="{DB6857B1-8659-AF47-98EC-37DC33B10603}"/>
                  </a:ext>
                </a:extLst>
              </p:cNvPr>
              <p:cNvPicPr>
                <a:picLocks noGrp="1" noRot="1" noChangeAspect="1" noMove="1" noResize="1" noEditPoints="1" noAdjustHandles="1" noChangeArrowheads="1" noChangeShapeType="1"/>
              </p:cNvPicPr>
              <p:nvPr/>
            </p:nvPicPr>
            <p:blipFill>
              <a:blip r:embed="rId4"/>
              <a:stretch>
                <a:fillRect/>
              </a:stretch>
            </p:blipFill>
            <p:spPr>
              <a:xfrm>
                <a:off x="734061" y="1620838"/>
                <a:ext cx="12353925" cy="5499100"/>
              </a:xfrm>
              <a:prstGeom prst="rect">
                <a:avLst/>
              </a:prstGeom>
            </p:spPr>
          </p:pic>
        </mc:Fallback>
      </mc:AlternateContent>
    </p:spTree>
    <p:extLst>
      <p:ext uri="{BB962C8B-B14F-4D97-AF65-F5344CB8AC3E}">
        <p14:creationId xmlns:p14="http://schemas.microsoft.com/office/powerpoint/2010/main" val="28831827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600" b="1" dirty="0"/>
              <a:t>The la </a:t>
            </a:r>
            <a:r>
              <a:rPr lang="en-US" sz="4600" b="1" dirty="0" err="1"/>
              <a:t>nina</a:t>
            </a:r>
            <a:r>
              <a:rPr lang="en-US" sz="4600" b="1" dirty="0"/>
              <a:t> Phase</a:t>
            </a:r>
          </a:p>
        </p:txBody>
      </p:sp>
      <p:sp>
        <p:nvSpPr>
          <p:cNvPr id="17" name="Content Placeholder 2"/>
          <p:cNvSpPr>
            <a:spLocks noGrp="1"/>
          </p:cNvSpPr>
          <p:nvPr>
            <p:ph idx="1"/>
          </p:nvPr>
        </p:nvSpPr>
        <p:spPr>
          <a:xfrm>
            <a:off x="731838" y="2105024"/>
            <a:ext cx="5348088" cy="5527235"/>
          </a:xfrm>
        </p:spPr>
        <p:txBody>
          <a:bodyPr/>
          <a:lstStyle/>
          <a:p>
            <a:pPr marL="457200" indent="-457200">
              <a:lnSpc>
                <a:spcPct val="100000"/>
              </a:lnSpc>
              <a:buFont typeface="Wingdings" charset="2"/>
              <a:buChar char="ü"/>
            </a:pPr>
            <a:r>
              <a:rPr lang="en-US" sz="2800" i="0" u="sng" dirty="0">
                <a:solidFill>
                  <a:schemeClr val="tx2"/>
                </a:solidFill>
              </a:rPr>
              <a:t>Ocean:</a:t>
            </a:r>
            <a:r>
              <a:rPr lang="en-US" sz="2800" i="0" dirty="0">
                <a:solidFill>
                  <a:schemeClr val="tx2"/>
                </a:solidFill>
              </a:rPr>
              <a:t> </a:t>
            </a:r>
            <a:r>
              <a:rPr lang="en-US" sz="2800" b="1" i="0" dirty="0">
                <a:solidFill>
                  <a:schemeClr val="accent2"/>
                </a:solidFill>
              </a:rPr>
              <a:t>colder</a:t>
            </a:r>
            <a:r>
              <a:rPr lang="en-US" sz="2800" i="0" dirty="0">
                <a:solidFill>
                  <a:schemeClr val="tx2"/>
                </a:solidFill>
              </a:rPr>
              <a:t> than average SST conditions</a:t>
            </a:r>
          </a:p>
          <a:p>
            <a:pPr marL="457200" indent="-457200">
              <a:lnSpc>
                <a:spcPct val="100000"/>
              </a:lnSpc>
              <a:buFont typeface="Wingdings" charset="2"/>
              <a:buChar char="ü"/>
            </a:pPr>
            <a:r>
              <a:rPr lang="en-US" sz="2800" i="0" u="sng" dirty="0">
                <a:solidFill>
                  <a:schemeClr val="tx2"/>
                </a:solidFill>
              </a:rPr>
              <a:t>Wind:</a:t>
            </a:r>
            <a:r>
              <a:rPr lang="en-US" sz="2800" i="0" dirty="0">
                <a:solidFill>
                  <a:schemeClr val="tx2"/>
                </a:solidFill>
              </a:rPr>
              <a:t> </a:t>
            </a:r>
            <a:r>
              <a:rPr lang="en-US" sz="2800" b="1" i="0" dirty="0">
                <a:solidFill>
                  <a:schemeClr val="accent2"/>
                </a:solidFill>
              </a:rPr>
              <a:t>strengthen</a:t>
            </a:r>
            <a:r>
              <a:rPr lang="en-US" sz="2800" i="0" dirty="0">
                <a:solidFill>
                  <a:schemeClr val="tx2"/>
                </a:solidFill>
              </a:rPr>
              <a:t>, ‘trade winds on overdrive’</a:t>
            </a:r>
          </a:p>
          <a:p>
            <a:pPr marL="457200" indent="-457200">
              <a:lnSpc>
                <a:spcPct val="100000"/>
              </a:lnSpc>
              <a:buFont typeface="Wingdings" charset="2"/>
              <a:buChar char="ü"/>
            </a:pPr>
            <a:r>
              <a:rPr lang="en-US" sz="2800" i="0" u="sng" dirty="0">
                <a:solidFill>
                  <a:schemeClr val="tx2"/>
                </a:solidFill>
              </a:rPr>
              <a:t>Cloud/Precipitation:</a:t>
            </a:r>
            <a:r>
              <a:rPr lang="en-US" sz="2800" i="0" dirty="0">
                <a:solidFill>
                  <a:schemeClr val="tx2"/>
                </a:solidFill>
              </a:rPr>
              <a:t> </a:t>
            </a:r>
            <a:r>
              <a:rPr lang="en-US" sz="2800" b="1" i="0" dirty="0">
                <a:solidFill>
                  <a:schemeClr val="accent2"/>
                </a:solidFill>
              </a:rPr>
              <a:t>More</a:t>
            </a:r>
            <a:r>
              <a:rPr lang="en-US" sz="2800" i="0" dirty="0">
                <a:solidFill>
                  <a:schemeClr val="tx2"/>
                </a:solidFill>
              </a:rPr>
              <a:t> clouds/rain in </a:t>
            </a:r>
            <a:br>
              <a:rPr lang="en-US" dirty="0">
                <a:solidFill>
                  <a:schemeClr val="tx1"/>
                </a:solidFill>
                <a:latin typeface="+mn-ea"/>
                <a:cs typeface="+mn-ea"/>
              </a:rPr>
            </a:br>
            <a:r>
              <a:rPr lang="en-US" sz="2800" i="0" dirty="0">
                <a:solidFill>
                  <a:schemeClr val="tx2"/>
                </a:solidFill>
              </a:rPr>
              <a:t>Indo-Pacific, </a:t>
            </a:r>
            <a:r>
              <a:rPr lang="en-US" sz="2800" b="1" i="0" dirty="0">
                <a:solidFill>
                  <a:schemeClr val="accent2"/>
                </a:solidFill>
              </a:rPr>
              <a:t>less</a:t>
            </a:r>
            <a:r>
              <a:rPr lang="en-US" sz="2800" i="0" dirty="0">
                <a:solidFill>
                  <a:schemeClr val="tx2"/>
                </a:solidFill>
              </a:rPr>
              <a:t> in CA</a:t>
            </a:r>
            <a:endParaRPr lang="en-US" sz="2800" i="0" dirty="0">
              <a:solidFill>
                <a:schemeClr val="tx2"/>
              </a:solidFill>
              <a:cs typeface="Calibri"/>
            </a:endParaRPr>
          </a:p>
          <a:p>
            <a:pPr>
              <a:lnSpc>
                <a:spcPct val="100000"/>
              </a:lnSpc>
            </a:pPr>
            <a:endParaRPr lang="en-US" sz="2800" i="0" dirty="0">
              <a:solidFill>
                <a:schemeClr val="tx2"/>
              </a:solidFill>
            </a:endParaRPr>
          </a:p>
          <a:p>
            <a:pPr>
              <a:lnSpc>
                <a:spcPct val="100000"/>
              </a:lnSpc>
            </a:pPr>
            <a:endParaRPr lang="en-US" sz="2800" i="0" dirty="0">
              <a:solidFill>
                <a:srgbClr val="696969"/>
              </a:solidFill>
            </a:endParaRPr>
          </a:p>
          <a:p>
            <a:endParaRPr lang="en-US" dirty="0"/>
          </a:p>
        </p:txBody>
      </p:sp>
      <p:pic>
        <p:nvPicPr>
          <p:cNvPr id="5" name="Picture 4">
            <a:extLst>
              <a:ext uri="{FF2B5EF4-FFF2-40B4-BE49-F238E27FC236}">
                <a16:creationId xmlns:a16="http://schemas.microsoft.com/office/drawing/2014/main" id="{10D74890-1C16-4D41-A119-BAD17CABCCE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429875" y="2105025"/>
            <a:ext cx="3988619" cy="2062938"/>
          </a:xfrm>
          <a:prstGeom prst="rect">
            <a:avLst/>
          </a:prstGeom>
        </p:spPr>
      </p:pic>
      <p:pic>
        <p:nvPicPr>
          <p:cNvPr id="4" name="Picture 3">
            <a:extLst>
              <a:ext uri="{FF2B5EF4-FFF2-40B4-BE49-F238E27FC236}">
                <a16:creationId xmlns:a16="http://schemas.microsoft.com/office/drawing/2014/main" id="{5F8A5286-E324-664A-B820-5E62A6928CB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359400" y="4357425"/>
            <a:ext cx="9059094" cy="3274834"/>
          </a:xfrm>
          <a:prstGeom prst="rect">
            <a:avLst/>
          </a:prstGeom>
        </p:spPr>
      </p:pic>
    </p:spTree>
    <p:extLst>
      <p:ext uri="{BB962C8B-B14F-4D97-AF65-F5344CB8AC3E}">
        <p14:creationId xmlns:p14="http://schemas.microsoft.com/office/powerpoint/2010/main" val="3306815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898ABF3-9B47-774E-966C-A6CDEEF2CDA3}"/>
              </a:ext>
            </a:extLst>
          </p:cNvPr>
          <p:cNvSpPr>
            <a:spLocks noGrp="1"/>
          </p:cNvSpPr>
          <p:nvPr>
            <p:ph type="body" sz="quarter" idx="14"/>
          </p:nvPr>
        </p:nvSpPr>
        <p:spPr/>
        <p:txBody>
          <a:bodyPr/>
          <a:lstStyle/>
          <a:p>
            <a:endParaRPr lang="en-US"/>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18" name="Content Placeholder 17">
                <a:extLst>
                  <a:ext uri="{FF2B5EF4-FFF2-40B4-BE49-F238E27FC236}">
                    <a16:creationId xmlns:a16="http://schemas.microsoft.com/office/drawing/2014/main" id="{DB6857B1-8659-AF47-98EC-37DC33B10603}"/>
                  </a:ext>
                </a:extLst>
              </p:cNvPr>
              <p:cNvGraphicFramePr>
                <a:graphicFrameLocks noGrp="1"/>
              </p:cNvGraphicFramePr>
              <p:nvPr>
                <p:ph idx="1"/>
              </p:nvPr>
            </p:nvGraphicFramePr>
            <p:xfrm>
              <a:off x="734061" y="1620838"/>
              <a:ext cx="12353925" cy="549910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18" name="Content Placeholder 17">
                <a:extLst>
                  <a:ext uri="{FF2B5EF4-FFF2-40B4-BE49-F238E27FC236}">
                    <a16:creationId xmlns:a16="http://schemas.microsoft.com/office/drawing/2014/main" id="{DB6857B1-8659-AF47-98EC-37DC33B10603}"/>
                  </a:ext>
                </a:extLst>
              </p:cNvPr>
              <p:cNvPicPr>
                <a:picLocks noGrp="1" noRot="1" noChangeAspect="1" noMove="1" noResize="1" noEditPoints="1" noAdjustHandles="1" noChangeArrowheads="1" noChangeShapeType="1"/>
              </p:cNvPicPr>
              <p:nvPr/>
            </p:nvPicPr>
            <p:blipFill>
              <a:blip r:embed="rId4"/>
              <a:stretch>
                <a:fillRect/>
              </a:stretch>
            </p:blipFill>
            <p:spPr>
              <a:xfrm>
                <a:off x="734061" y="1620838"/>
                <a:ext cx="12353925" cy="5499100"/>
              </a:xfrm>
              <a:prstGeom prst="rect">
                <a:avLst/>
              </a:prstGeom>
            </p:spPr>
          </p:pic>
        </mc:Fallback>
      </mc:AlternateContent>
    </p:spTree>
    <p:extLst>
      <p:ext uri="{BB962C8B-B14F-4D97-AF65-F5344CB8AC3E}">
        <p14:creationId xmlns:p14="http://schemas.microsoft.com/office/powerpoint/2010/main" val="3162955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600" b="1" dirty="0"/>
              <a:t>The el </a:t>
            </a:r>
            <a:r>
              <a:rPr lang="en-US" sz="4600" b="1" dirty="0" err="1"/>
              <a:t>nino</a:t>
            </a:r>
            <a:r>
              <a:rPr lang="en-US" sz="4600" b="1" dirty="0"/>
              <a:t> phase</a:t>
            </a:r>
          </a:p>
        </p:txBody>
      </p:sp>
      <p:pic>
        <p:nvPicPr>
          <p:cNvPr id="3" name="Picture 2" descr="El Nino.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429875" y="2105025"/>
            <a:ext cx="4083261" cy="2118091"/>
          </a:xfrm>
          <a:prstGeom prst="rect">
            <a:avLst/>
          </a:prstGeom>
        </p:spPr>
      </p:pic>
      <p:pic>
        <p:nvPicPr>
          <p:cNvPr id="6" name="Picture 6" descr="A picture containing sky, map, text, table&#10;&#10;Description generated with very high confidence">
            <a:extLst>
              <a:ext uri="{FF2B5EF4-FFF2-40B4-BE49-F238E27FC236}">
                <a16:creationId xmlns:a16="http://schemas.microsoft.com/office/drawing/2014/main" id="{1603BB20-BDD9-4954-A55F-B92A2A5824F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185485" y="4459055"/>
            <a:ext cx="8327600" cy="3059603"/>
          </a:xfrm>
          <a:prstGeom prst="rect">
            <a:avLst/>
          </a:prstGeom>
        </p:spPr>
      </p:pic>
      <p:pic>
        <p:nvPicPr>
          <p:cNvPr id="8" name="Picture 8" descr="A close up of a map&#10;&#10;Description generated with high confidence">
            <a:extLst>
              <a:ext uri="{FF2B5EF4-FFF2-40B4-BE49-F238E27FC236}">
                <a16:creationId xmlns:a16="http://schemas.microsoft.com/office/drawing/2014/main" id="{D958583E-60CC-4018-8107-51F995ED8F7F}"/>
              </a:ext>
            </a:extLst>
          </p:cNvPr>
          <p:cNvPicPr>
            <a:picLocks noChangeAspect="1"/>
          </p:cNvPicPr>
          <p:nvPr/>
        </p:nvPicPr>
        <p:blipFill>
          <a:blip r:embed="rId5"/>
          <a:stretch>
            <a:fillRect/>
          </a:stretch>
        </p:blipFill>
        <p:spPr>
          <a:xfrm>
            <a:off x="6185384" y="4496202"/>
            <a:ext cx="8327701" cy="3136058"/>
          </a:xfrm>
          <a:prstGeom prst="rect">
            <a:avLst/>
          </a:prstGeom>
        </p:spPr>
      </p:pic>
      <p:pic>
        <p:nvPicPr>
          <p:cNvPr id="10" name="Picture 10" descr="A close up of a map&#10;&#10;Description generated with high confidence">
            <a:extLst>
              <a:ext uri="{FF2B5EF4-FFF2-40B4-BE49-F238E27FC236}">
                <a16:creationId xmlns:a16="http://schemas.microsoft.com/office/drawing/2014/main" id="{B5E68AD3-C390-4087-A05B-1CF4F6A04EC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174195" y="4478061"/>
            <a:ext cx="8338601" cy="3120775"/>
          </a:xfrm>
          <a:prstGeom prst="rect">
            <a:avLst/>
          </a:prstGeom>
        </p:spPr>
      </p:pic>
      <p:pic>
        <p:nvPicPr>
          <p:cNvPr id="12" name="Picture 12" descr="A picture containing sky, table, indoor, map&#10;&#10;Description generated with very high confidence">
            <a:extLst>
              <a:ext uri="{FF2B5EF4-FFF2-40B4-BE49-F238E27FC236}">
                <a16:creationId xmlns:a16="http://schemas.microsoft.com/office/drawing/2014/main" id="{810B68C7-330F-4EC1-B289-FFA734687903}"/>
              </a:ext>
            </a:extLst>
          </p:cNvPr>
          <p:cNvPicPr>
            <a:picLocks noChangeAspect="1"/>
          </p:cNvPicPr>
          <p:nvPr/>
        </p:nvPicPr>
        <p:blipFill>
          <a:blip r:embed="rId7"/>
          <a:stretch>
            <a:fillRect/>
          </a:stretch>
        </p:blipFill>
        <p:spPr>
          <a:xfrm>
            <a:off x="6249096" y="4496202"/>
            <a:ext cx="8188798" cy="3136942"/>
          </a:xfrm>
          <a:prstGeom prst="rect">
            <a:avLst/>
          </a:prstGeom>
        </p:spPr>
      </p:pic>
      <p:sp>
        <p:nvSpPr>
          <p:cNvPr id="17" name="Content Placeholder 2"/>
          <p:cNvSpPr>
            <a:spLocks noGrp="1"/>
          </p:cNvSpPr>
          <p:nvPr>
            <p:ph idx="1"/>
          </p:nvPr>
        </p:nvSpPr>
        <p:spPr>
          <a:xfrm>
            <a:off x="731838" y="2105024"/>
            <a:ext cx="5348088" cy="4346576"/>
          </a:xfrm>
        </p:spPr>
        <p:txBody>
          <a:bodyPr/>
          <a:lstStyle/>
          <a:p>
            <a:pPr marL="457200" indent="-457200">
              <a:lnSpc>
                <a:spcPct val="100000"/>
              </a:lnSpc>
              <a:buFont typeface="Wingdings" charset="2"/>
              <a:buChar char="ü"/>
            </a:pPr>
            <a:r>
              <a:rPr lang="en-US" sz="2800" i="0" u="sng" dirty="0">
                <a:solidFill>
                  <a:schemeClr val="tx2"/>
                </a:solidFill>
              </a:rPr>
              <a:t>Ocean: </a:t>
            </a:r>
            <a:r>
              <a:rPr lang="en-US" sz="2800" b="1" i="0" dirty="0">
                <a:solidFill>
                  <a:schemeClr val="accent2"/>
                </a:solidFill>
              </a:rPr>
              <a:t>warmer</a:t>
            </a:r>
            <a:r>
              <a:rPr lang="en-US" sz="2800" i="0" dirty="0">
                <a:solidFill>
                  <a:schemeClr val="tx2"/>
                </a:solidFill>
              </a:rPr>
              <a:t> than average SST conditions</a:t>
            </a:r>
          </a:p>
          <a:p>
            <a:pPr marL="457200" indent="-457200">
              <a:lnSpc>
                <a:spcPct val="100000"/>
              </a:lnSpc>
              <a:buFont typeface="Wingdings" charset="2"/>
              <a:buChar char="ü"/>
            </a:pPr>
            <a:r>
              <a:rPr lang="en-US" sz="2800" i="0" u="sng" dirty="0">
                <a:solidFill>
                  <a:schemeClr val="tx2"/>
                </a:solidFill>
              </a:rPr>
              <a:t>Wind:</a:t>
            </a:r>
            <a:r>
              <a:rPr lang="en-US" sz="2800" i="0" dirty="0">
                <a:solidFill>
                  <a:schemeClr val="tx2"/>
                </a:solidFill>
              </a:rPr>
              <a:t> </a:t>
            </a:r>
            <a:r>
              <a:rPr lang="en-US" sz="2800" b="1" i="0" dirty="0">
                <a:solidFill>
                  <a:schemeClr val="accent2"/>
                </a:solidFill>
              </a:rPr>
              <a:t>weaken</a:t>
            </a:r>
            <a:r>
              <a:rPr lang="en-US" sz="2800" i="0" dirty="0">
                <a:solidFill>
                  <a:schemeClr val="tx2"/>
                </a:solidFill>
              </a:rPr>
              <a:t>, may reverse, blowing from west to east </a:t>
            </a:r>
          </a:p>
          <a:p>
            <a:pPr marL="457200" indent="-457200">
              <a:lnSpc>
                <a:spcPct val="100000"/>
              </a:lnSpc>
              <a:buFont typeface="Wingdings" charset="2"/>
              <a:buChar char="ü"/>
            </a:pPr>
            <a:r>
              <a:rPr lang="en-US" sz="2800" i="0" u="sng" dirty="0">
                <a:solidFill>
                  <a:schemeClr val="tx2"/>
                </a:solidFill>
              </a:rPr>
              <a:t>Cloud/Precipitation:</a:t>
            </a:r>
            <a:r>
              <a:rPr lang="en-US" sz="2800" i="0" dirty="0">
                <a:solidFill>
                  <a:schemeClr val="tx2"/>
                </a:solidFill>
              </a:rPr>
              <a:t> </a:t>
            </a:r>
            <a:r>
              <a:rPr lang="en-US" sz="2800" b="1" i="0" dirty="0">
                <a:solidFill>
                  <a:schemeClr val="accent2"/>
                </a:solidFill>
              </a:rPr>
              <a:t>Less </a:t>
            </a:r>
            <a:r>
              <a:rPr lang="en-US" sz="2800" i="0" dirty="0">
                <a:solidFill>
                  <a:schemeClr val="tx2"/>
                </a:solidFill>
              </a:rPr>
              <a:t>clouds/rain in </a:t>
            </a:r>
            <a:br>
              <a:rPr lang="en-US" dirty="0">
                <a:solidFill>
                  <a:schemeClr val="tx1"/>
                </a:solidFill>
                <a:latin typeface="+mn-ea"/>
                <a:cs typeface="+mn-ea"/>
              </a:rPr>
            </a:br>
            <a:r>
              <a:rPr lang="en-US" sz="2800" i="0" dirty="0">
                <a:solidFill>
                  <a:schemeClr val="tx2"/>
                </a:solidFill>
              </a:rPr>
              <a:t>Indo-Pacific, </a:t>
            </a:r>
            <a:r>
              <a:rPr lang="en-US" sz="2800" b="1" i="0" dirty="0">
                <a:solidFill>
                  <a:schemeClr val="accent2"/>
                </a:solidFill>
              </a:rPr>
              <a:t>more</a:t>
            </a:r>
            <a:r>
              <a:rPr lang="en-US" sz="2800" i="0" dirty="0">
                <a:solidFill>
                  <a:schemeClr val="tx2"/>
                </a:solidFill>
              </a:rPr>
              <a:t> in CA</a:t>
            </a:r>
            <a:endParaRPr lang="en-US" sz="2800" i="0" dirty="0">
              <a:solidFill>
                <a:schemeClr val="tx2"/>
              </a:solidFill>
              <a:cs typeface="Calibri"/>
            </a:endParaRPr>
          </a:p>
          <a:p>
            <a:pPr>
              <a:lnSpc>
                <a:spcPct val="100000"/>
              </a:lnSpc>
            </a:pPr>
            <a:endParaRPr lang="en-US" sz="2800" i="0" dirty="0">
              <a:solidFill>
                <a:schemeClr val="tx2"/>
              </a:solidFill>
            </a:endParaRPr>
          </a:p>
          <a:p>
            <a:pPr>
              <a:lnSpc>
                <a:spcPct val="100000"/>
              </a:lnSpc>
            </a:pPr>
            <a:endParaRPr lang="en-US" sz="2800" i="0" dirty="0">
              <a:solidFill>
                <a:srgbClr val="696969"/>
              </a:solidFill>
            </a:endParaRPr>
          </a:p>
          <a:p>
            <a:endParaRPr lang="en-US" dirty="0"/>
          </a:p>
        </p:txBody>
      </p:sp>
    </p:spTree>
    <p:extLst>
      <p:ext uri="{BB962C8B-B14F-4D97-AF65-F5344CB8AC3E}">
        <p14:creationId xmlns:p14="http://schemas.microsoft.com/office/powerpoint/2010/main" val="354400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1" presetClass="entr" presetSubtype="0" fill="hold" nodeType="withEffect">
                                  <p:stCondLst>
                                    <p:cond delay="0"/>
                                  </p:stCondLst>
                                  <p:childTnLst>
                                    <p:set>
                                      <p:cBhvr>
                                        <p:cTn id="9" dur="1" fill="hold">
                                          <p:stCondLst>
                                            <p:cond delay="0"/>
                                          </p:stCondLst>
                                        </p:cTn>
                                        <p:tgtEl>
                                          <p:spTgt spid="17">
                                            <p:txEl>
                                              <p:pRg st="0" end="0"/>
                                            </p:txEl>
                                          </p:spTgt>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7">
                                            <p:txEl>
                                              <p:pRg st="1" end="1"/>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7">
                                            <p:txEl>
                                              <p:pRg st="2" end="2"/>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898ABF3-9B47-774E-966C-A6CDEEF2CDA3}"/>
              </a:ext>
            </a:extLst>
          </p:cNvPr>
          <p:cNvSpPr>
            <a:spLocks noGrp="1"/>
          </p:cNvSpPr>
          <p:nvPr>
            <p:ph type="body" sz="quarter" idx="14"/>
          </p:nvPr>
        </p:nvSpPr>
        <p:spPr/>
        <p:txBody>
          <a:bodyPr/>
          <a:lstStyle/>
          <a:p>
            <a:endParaRPr lang="en-US"/>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18" name="Content Placeholder 17">
                <a:extLst>
                  <a:ext uri="{FF2B5EF4-FFF2-40B4-BE49-F238E27FC236}">
                    <a16:creationId xmlns:a16="http://schemas.microsoft.com/office/drawing/2014/main" id="{DB6857B1-8659-AF47-98EC-37DC33B10603}"/>
                  </a:ext>
                </a:extLst>
              </p:cNvPr>
              <p:cNvGraphicFramePr>
                <a:graphicFrameLocks noGrp="1"/>
              </p:cNvGraphicFramePr>
              <p:nvPr>
                <p:ph idx="1"/>
              </p:nvPr>
            </p:nvGraphicFramePr>
            <p:xfrm>
              <a:off x="734061" y="1620838"/>
              <a:ext cx="12353925" cy="549910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18" name="Content Placeholder 17">
                <a:extLst>
                  <a:ext uri="{FF2B5EF4-FFF2-40B4-BE49-F238E27FC236}">
                    <a16:creationId xmlns:a16="http://schemas.microsoft.com/office/drawing/2014/main" id="{DB6857B1-8659-AF47-98EC-37DC33B10603}"/>
                  </a:ext>
                </a:extLst>
              </p:cNvPr>
              <p:cNvPicPr>
                <a:picLocks noGrp="1" noRot="1" noChangeAspect="1" noMove="1" noResize="1" noEditPoints="1" noAdjustHandles="1" noChangeArrowheads="1" noChangeShapeType="1"/>
              </p:cNvPicPr>
              <p:nvPr/>
            </p:nvPicPr>
            <p:blipFill>
              <a:blip r:embed="rId4"/>
              <a:stretch>
                <a:fillRect/>
              </a:stretch>
            </p:blipFill>
            <p:spPr>
              <a:xfrm>
                <a:off x="734061" y="1620838"/>
                <a:ext cx="12353925" cy="5499100"/>
              </a:xfrm>
              <a:prstGeom prst="rect">
                <a:avLst/>
              </a:prstGeom>
            </p:spPr>
          </p:pic>
        </mc:Fallback>
      </mc:AlternateContent>
    </p:spTree>
    <p:extLst>
      <p:ext uri="{BB962C8B-B14F-4D97-AF65-F5344CB8AC3E}">
        <p14:creationId xmlns:p14="http://schemas.microsoft.com/office/powerpoint/2010/main" val="32925514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600" b="1" dirty="0"/>
              <a:t>Use the data map to determine which phase we are in right now</a:t>
            </a:r>
          </a:p>
        </p:txBody>
      </p:sp>
      <p:pic>
        <p:nvPicPr>
          <p:cNvPr id="9" name="Content Placeholder 8">
            <a:extLst>
              <a:ext uri="{FF2B5EF4-FFF2-40B4-BE49-F238E27FC236}">
                <a16:creationId xmlns:a16="http://schemas.microsoft.com/office/drawing/2014/main" id="{38C185BE-F493-AE4D-A9CF-484E3A64AE07}"/>
              </a:ext>
            </a:extLst>
          </p:cNvPr>
          <p:cNvPicPr>
            <a:picLocks noGrp="1" noChangeAspect="1"/>
          </p:cNvPicPr>
          <p:nvPr>
            <p:ph idx="1"/>
          </p:nvPr>
        </p:nvPicPr>
        <p:blipFill>
          <a:blip r:embed="rId3"/>
          <a:stretch>
            <a:fillRect/>
          </a:stretch>
        </p:blipFill>
        <p:spPr>
          <a:xfrm>
            <a:off x="2721935" y="2083981"/>
            <a:ext cx="8880780" cy="6111681"/>
          </a:xfrm>
        </p:spPr>
      </p:pic>
      <p:sp>
        <p:nvSpPr>
          <p:cNvPr id="12" name="TextBox 11">
            <a:extLst>
              <a:ext uri="{FF2B5EF4-FFF2-40B4-BE49-F238E27FC236}">
                <a16:creationId xmlns:a16="http://schemas.microsoft.com/office/drawing/2014/main" id="{E81995BC-2887-F341-AA6D-9036A9A000AA}"/>
              </a:ext>
            </a:extLst>
          </p:cNvPr>
          <p:cNvSpPr txBox="1"/>
          <p:nvPr/>
        </p:nvSpPr>
        <p:spPr>
          <a:xfrm>
            <a:off x="10887739" y="1554368"/>
            <a:ext cx="3487479" cy="369332"/>
          </a:xfrm>
          <a:prstGeom prst="rect">
            <a:avLst/>
          </a:prstGeom>
          <a:noFill/>
        </p:spPr>
        <p:txBody>
          <a:bodyPr wrap="square" lIns="0" tIns="0" rIns="0" bIns="0" rtlCol="0">
            <a:spAutoFit/>
          </a:bodyPr>
          <a:lstStyle/>
          <a:p>
            <a:r>
              <a:rPr lang="en-US" sz="2400" b="1" dirty="0">
                <a:solidFill>
                  <a:schemeClr val="accent2"/>
                </a:solidFill>
                <a:latin typeface="+mj-lt"/>
              </a:rPr>
              <a:t>Date = </a:t>
            </a:r>
            <a:r>
              <a:rPr lang="en-US" sz="2400" b="1" dirty="0" err="1">
                <a:solidFill>
                  <a:schemeClr val="accent2"/>
                </a:solidFill>
                <a:latin typeface="+mj-lt"/>
              </a:rPr>
              <a:t>dd</a:t>
            </a:r>
            <a:r>
              <a:rPr lang="en-US" sz="2400" b="1" dirty="0">
                <a:solidFill>
                  <a:schemeClr val="accent2"/>
                </a:solidFill>
                <a:latin typeface="+mj-lt"/>
              </a:rPr>
              <a:t>/mm/</a:t>
            </a:r>
            <a:r>
              <a:rPr lang="en-US" sz="2400" b="1" dirty="0" err="1">
                <a:solidFill>
                  <a:schemeClr val="accent2"/>
                </a:solidFill>
                <a:latin typeface="+mj-lt"/>
              </a:rPr>
              <a:t>yyyy</a:t>
            </a:r>
            <a:endParaRPr lang="en-US" sz="2400" b="1" dirty="0">
              <a:solidFill>
                <a:schemeClr val="accent2"/>
              </a:solidFill>
              <a:latin typeface="+mj-lt"/>
            </a:endParaRPr>
          </a:p>
        </p:txBody>
      </p:sp>
      <p:pic>
        <p:nvPicPr>
          <p:cNvPr id="14" name="Picture 13">
            <a:extLst>
              <a:ext uri="{FF2B5EF4-FFF2-40B4-BE49-F238E27FC236}">
                <a16:creationId xmlns:a16="http://schemas.microsoft.com/office/drawing/2014/main" id="{7EB381C8-A5A1-2A4A-8497-2218A56C5BA0}"/>
              </a:ext>
            </a:extLst>
          </p:cNvPr>
          <p:cNvPicPr>
            <a:picLocks noChangeAspect="1"/>
          </p:cNvPicPr>
          <p:nvPr/>
        </p:nvPicPr>
        <p:blipFill>
          <a:blip r:embed="rId4"/>
          <a:stretch>
            <a:fillRect/>
          </a:stretch>
        </p:blipFill>
        <p:spPr>
          <a:xfrm>
            <a:off x="2721935" y="2083980"/>
            <a:ext cx="8880780" cy="6111681"/>
          </a:xfrm>
          <a:prstGeom prst="rect">
            <a:avLst/>
          </a:prstGeom>
        </p:spPr>
      </p:pic>
      <p:pic>
        <p:nvPicPr>
          <p:cNvPr id="16" name="Picture 15">
            <a:extLst>
              <a:ext uri="{FF2B5EF4-FFF2-40B4-BE49-F238E27FC236}">
                <a16:creationId xmlns:a16="http://schemas.microsoft.com/office/drawing/2014/main" id="{698887CB-54F3-6941-8207-3370F1A93A77}"/>
              </a:ext>
            </a:extLst>
          </p:cNvPr>
          <p:cNvPicPr>
            <a:picLocks noChangeAspect="1"/>
          </p:cNvPicPr>
          <p:nvPr/>
        </p:nvPicPr>
        <p:blipFill>
          <a:blip r:embed="rId5"/>
          <a:stretch>
            <a:fillRect/>
          </a:stretch>
        </p:blipFill>
        <p:spPr>
          <a:xfrm>
            <a:off x="2721935" y="2083979"/>
            <a:ext cx="8880782" cy="6111682"/>
          </a:xfrm>
          <a:prstGeom prst="rect">
            <a:avLst/>
          </a:prstGeom>
        </p:spPr>
      </p:pic>
      <p:cxnSp>
        <p:nvCxnSpPr>
          <p:cNvPr id="11" name="Straight Arrow Connector 10">
            <a:extLst>
              <a:ext uri="{FF2B5EF4-FFF2-40B4-BE49-F238E27FC236}">
                <a16:creationId xmlns:a16="http://schemas.microsoft.com/office/drawing/2014/main" id="{0011FB77-BCD5-8142-9AC0-07D7750F53F6}"/>
              </a:ext>
            </a:extLst>
          </p:cNvPr>
          <p:cNvCxnSpPr/>
          <p:nvPr/>
        </p:nvCxnSpPr>
        <p:spPr>
          <a:xfrm flipH="1">
            <a:off x="9888279" y="1807535"/>
            <a:ext cx="850605" cy="510363"/>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161183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600" b="1" dirty="0"/>
              <a:t>A </a:t>
            </a:r>
            <a:r>
              <a:rPr lang="en-US" sz="4600" b="1" cap="none" dirty="0"/>
              <a:t>weak</a:t>
            </a:r>
            <a:r>
              <a:rPr lang="en-US" sz="4600" b="1" dirty="0"/>
              <a:t> La Nina for winter 2017-2018</a:t>
            </a:r>
          </a:p>
        </p:txBody>
      </p:sp>
      <p:sp>
        <p:nvSpPr>
          <p:cNvPr id="3" name="Content Placeholder 2"/>
          <p:cNvSpPr>
            <a:spLocks noGrp="1"/>
          </p:cNvSpPr>
          <p:nvPr>
            <p:ph idx="1"/>
          </p:nvPr>
        </p:nvSpPr>
        <p:spPr>
          <a:xfrm>
            <a:off x="732371" y="4401879"/>
            <a:ext cx="13017496" cy="3277174"/>
          </a:xfrm>
        </p:spPr>
        <p:txBody>
          <a:bodyPr/>
          <a:lstStyle/>
          <a:p>
            <a:pPr>
              <a:lnSpc>
                <a:spcPct val="100000"/>
              </a:lnSpc>
            </a:pPr>
            <a:r>
              <a:rPr lang="en-US" sz="2800" b="1" i="0" dirty="0">
                <a:solidFill>
                  <a:srgbClr val="696969"/>
                </a:solidFill>
              </a:rPr>
              <a:t>Current Conditions: </a:t>
            </a:r>
            <a:r>
              <a:rPr lang="en-US" sz="2800" i="0" dirty="0">
                <a:solidFill>
                  <a:srgbClr val="696969"/>
                </a:solidFill>
              </a:rPr>
              <a:t>Since Oct 2017, we’ve had a weak La Nina. Ocean Temps ~0.5 to 1.0 below average in the east-central Pacific; stronger trade winds, more rain over Indonesia</a:t>
            </a:r>
          </a:p>
          <a:p>
            <a:pPr>
              <a:lnSpc>
                <a:spcPct val="100000"/>
              </a:lnSpc>
            </a:pPr>
            <a:r>
              <a:rPr lang="en-US" sz="2800" b="1" i="0" dirty="0">
                <a:solidFill>
                  <a:srgbClr val="696969"/>
                </a:solidFill>
              </a:rPr>
              <a:t>ENSO Forecast: </a:t>
            </a:r>
            <a:r>
              <a:rPr lang="en-US" sz="2800" i="0" dirty="0">
                <a:solidFill>
                  <a:srgbClr val="696969"/>
                </a:solidFill>
              </a:rPr>
              <a:t>55% chance that conditions will return to neutral by the March-May season.</a:t>
            </a:r>
          </a:p>
          <a:p>
            <a:pPr>
              <a:buNone/>
            </a:pPr>
            <a:endParaRPr lang="en-US" dirty="0"/>
          </a:p>
        </p:txBody>
      </p:sp>
      <p:graphicFrame>
        <p:nvGraphicFramePr>
          <p:cNvPr id="10" name="Table 9">
            <a:extLst>
              <a:ext uri="{FF2B5EF4-FFF2-40B4-BE49-F238E27FC236}">
                <a16:creationId xmlns:a16="http://schemas.microsoft.com/office/drawing/2014/main" id="{0CF3E51B-03FB-724C-8BF0-659B0E2C0687}"/>
              </a:ext>
            </a:extLst>
          </p:cNvPr>
          <p:cNvGraphicFramePr>
            <a:graphicFrameLocks noGrp="1"/>
          </p:cNvGraphicFramePr>
          <p:nvPr>
            <p:extLst>
              <p:ext uri="{D42A27DB-BD31-4B8C-83A1-F6EECF244321}">
                <p14:modId xmlns:p14="http://schemas.microsoft.com/office/powerpoint/2010/main" val="3314401849"/>
              </p:ext>
            </p:extLst>
          </p:nvPr>
        </p:nvGraphicFramePr>
        <p:xfrm>
          <a:off x="731517" y="1435418"/>
          <a:ext cx="12344397" cy="854188"/>
        </p:xfrm>
        <a:graphic>
          <a:graphicData uri="http://schemas.openxmlformats.org/drawingml/2006/table">
            <a:tbl>
              <a:tblPr firstRow="1" bandRow="1">
                <a:tableStyleId>{5C22544A-7EE6-4342-B048-85BDC9FD1C3A}</a:tableStyleId>
              </a:tblPr>
              <a:tblGrid>
                <a:gridCol w="949569">
                  <a:extLst>
                    <a:ext uri="{9D8B030D-6E8A-4147-A177-3AD203B41FA5}">
                      <a16:colId xmlns:a16="http://schemas.microsoft.com/office/drawing/2014/main" val="2495319364"/>
                    </a:ext>
                  </a:extLst>
                </a:gridCol>
                <a:gridCol w="949569">
                  <a:extLst>
                    <a:ext uri="{9D8B030D-6E8A-4147-A177-3AD203B41FA5}">
                      <a16:colId xmlns:a16="http://schemas.microsoft.com/office/drawing/2014/main" val="1905455345"/>
                    </a:ext>
                  </a:extLst>
                </a:gridCol>
                <a:gridCol w="949569">
                  <a:extLst>
                    <a:ext uri="{9D8B030D-6E8A-4147-A177-3AD203B41FA5}">
                      <a16:colId xmlns:a16="http://schemas.microsoft.com/office/drawing/2014/main" val="2289342163"/>
                    </a:ext>
                  </a:extLst>
                </a:gridCol>
                <a:gridCol w="949569">
                  <a:extLst>
                    <a:ext uri="{9D8B030D-6E8A-4147-A177-3AD203B41FA5}">
                      <a16:colId xmlns:a16="http://schemas.microsoft.com/office/drawing/2014/main" val="2818799331"/>
                    </a:ext>
                  </a:extLst>
                </a:gridCol>
                <a:gridCol w="949569">
                  <a:extLst>
                    <a:ext uri="{9D8B030D-6E8A-4147-A177-3AD203B41FA5}">
                      <a16:colId xmlns:a16="http://schemas.microsoft.com/office/drawing/2014/main" val="2734436292"/>
                    </a:ext>
                  </a:extLst>
                </a:gridCol>
                <a:gridCol w="949569">
                  <a:extLst>
                    <a:ext uri="{9D8B030D-6E8A-4147-A177-3AD203B41FA5}">
                      <a16:colId xmlns:a16="http://schemas.microsoft.com/office/drawing/2014/main" val="3762224331"/>
                    </a:ext>
                  </a:extLst>
                </a:gridCol>
                <a:gridCol w="949569">
                  <a:extLst>
                    <a:ext uri="{9D8B030D-6E8A-4147-A177-3AD203B41FA5}">
                      <a16:colId xmlns:a16="http://schemas.microsoft.com/office/drawing/2014/main" val="2772266012"/>
                    </a:ext>
                  </a:extLst>
                </a:gridCol>
                <a:gridCol w="949569">
                  <a:extLst>
                    <a:ext uri="{9D8B030D-6E8A-4147-A177-3AD203B41FA5}">
                      <a16:colId xmlns:a16="http://schemas.microsoft.com/office/drawing/2014/main" val="3345295502"/>
                    </a:ext>
                  </a:extLst>
                </a:gridCol>
                <a:gridCol w="949569">
                  <a:extLst>
                    <a:ext uri="{9D8B030D-6E8A-4147-A177-3AD203B41FA5}">
                      <a16:colId xmlns:a16="http://schemas.microsoft.com/office/drawing/2014/main" val="2422395472"/>
                    </a:ext>
                  </a:extLst>
                </a:gridCol>
                <a:gridCol w="949569">
                  <a:extLst>
                    <a:ext uri="{9D8B030D-6E8A-4147-A177-3AD203B41FA5}">
                      <a16:colId xmlns:a16="http://schemas.microsoft.com/office/drawing/2014/main" val="398244958"/>
                    </a:ext>
                  </a:extLst>
                </a:gridCol>
                <a:gridCol w="949569">
                  <a:extLst>
                    <a:ext uri="{9D8B030D-6E8A-4147-A177-3AD203B41FA5}">
                      <a16:colId xmlns:a16="http://schemas.microsoft.com/office/drawing/2014/main" val="2995688661"/>
                    </a:ext>
                  </a:extLst>
                </a:gridCol>
                <a:gridCol w="949569">
                  <a:extLst>
                    <a:ext uri="{9D8B030D-6E8A-4147-A177-3AD203B41FA5}">
                      <a16:colId xmlns:a16="http://schemas.microsoft.com/office/drawing/2014/main" val="720023873"/>
                    </a:ext>
                  </a:extLst>
                </a:gridCol>
                <a:gridCol w="949569">
                  <a:extLst>
                    <a:ext uri="{9D8B030D-6E8A-4147-A177-3AD203B41FA5}">
                      <a16:colId xmlns:a16="http://schemas.microsoft.com/office/drawing/2014/main" val="771280452"/>
                    </a:ext>
                  </a:extLst>
                </a:gridCol>
              </a:tblGrid>
              <a:tr h="854188">
                <a:tc>
                  <a:txBody>
                    <a:bodyPr/>
                    <a:lstStyle/>
                    <a:p>
                      <a:r>
                        <a:rPr lang="en-US" sz="2000" dirty="0"/>
                        <a:t>Mar 2017</a:t>
                      </a:r>
                    </a:p>
                  </a:txBody>
                  <a:tcPr>
                    <a:solidFill>
                      <a:schemeClr val="bg2"/>
                    </a:solidFill>
                  </a:tcPr>
                </a:tc>
                <a:tc>
                  <a:txBody>
                    <a:bodyPr/>
                    <a:lstStyle/>
                    <a:p>
                      <a:r>
                        <a:rPr lang="en-US" sz="2000" dirty="0"/>
                        <a:t>Apr</a:t>
                      </a:r>
                    </a:p>
                  </a:txBody>
                  <a:tcPr>
                    <a:solidFill>
                      <a:schemeClr val="bg2"/>
                    </a:solidFill>
                  </a:tcPr>
                </a:tc>
                <a:tc>
                  <a:txBody>
                    <a:bodyPr/>
                    <a:lstStyle/>
                    <a:p>
                      <a:r>
                        <a:rPr lang="en-US" sz="2000" dirty="0"/>
                        <a:t>May</a:t>
                      </a:r>
                    </a:p>
                  </a:txBody>
                  <a:tcPr>
                    <a:solidFill>
                      <a:schemeClr val="bg2"/>
                    </a:solidFill>
                  </a:tcPr>
                </a:tc>
                <a:tc>
                  <a:txBody>
                    <a:bodyPr/>
                    <a:lstStyle/>
                    <a:p>
                      <a:r>
                        <a:rPr lang="en-US" sz="2000" dirty="0"/>
                        <a:t>Jun</a:t>
                      </a:r>
                    </a:p>
                  </a:txBody>
                  <a:tcPr>
                    <a:solidFill>
                      <a:schemeClr val="bg2"/>
                    </a:solidFill>
                  </a:tcPr>
                </a:tc>
                <a:tc>
                  <a:txBody>
                    <a:bodyPr/>
                    <a:lstStyle/>
                    <a:p>
                      <a:r>
                        <a:rPr lang="en-US" sz="2000" dirty="0"/>
                        <a:t>Jul</a:t>
                      </a:r>
                    </a:p>
                  </a:txBody>
                  <a:tcPr>
                    <a:solidFill>
                      <a:schemeClr val="bg2"/>
                    </a:solidFill>
                  </a:tcPr>
                </a:tc>
                <a:tc>
                  <a:txBody>
                    <a:bodyPr/>
                    <a:lstStyle/>
                    <a:p>
                      <a:r>
                        <a:rPr lang="en-US" sz="2000" dirty="0"/>
                        <a:t>Aug</a:t>
                      </a:r>
                    </a:p>
                  </a:txBody>
                  <a:tcPr>
                    <a:solidFill>
                      <a:schemeClr val="bg2"/>
                    </a:solidFill>
                  </a:tcPr>
                </a:tc>
                <a:tc>
                  <a:txBody>
                    <a:bodyPr/>
                    <a:lstStyle/>
                    <a:p>
                      <a:r>
                        <a:rPr lang="en-US" sz="2000" dirty="0"/>
                        <a:t>Sep</a:t>
                      </a:r>
                    </a:p>
                  </a:txBody>
                  <a:tcPr>
                    <a:solidFill>
                      <a:schemeClr val="bg2"/>
                    </a:solidFill>
                  </a:tcPr>
                </a:tc>
                <a:tc>
                  <a:txBody>
                    <a:bodyPr/>
                    <a:lstStyle/>
                    <a:p>
                      <a:r>
                        <a:rPr lang="en-US" sz="2000" dirty="0"/>
                        <a:t>Oct</a:t>
                      </a:r>
                    </a:p>
                  </a:txBody>
                  <a:tcPr>
                    <a:solidFill>
                      <a:schemeClr val="accent4"/>
                    </a:solidFill>
                  </a:tcPr>
                </a:tc>
                <a:tc>
                  <a:txBody>
                    <a:bodyPr/>
                    <a:lstStyle/>
                    <a:p>
                      <a:r>
                        <a:rPr lang="en-US" sz="2000" dirty="0"/>
                        <a:t>Nov</a:t>
                      </a:r>
                    </a:p>
                  </a:txBody>
                  <a:tcPr>
                    <a:solidFill>
                      <a:schemeClr val="accent4"/>
                    </a:solidFill>
                  </a:tcPr>
                </a:tc>
                <a:tc>
                  <a:txBody>
                    <a:bodyPr/>
                    <a:lstStyle/>
                    <a:p>
                      <a:r>
                        <a:rPr lang="en-US" sz="2000" dirty="0"/>
                        <a:t>Dec</a:t>
                      </a:r>
                    </a:p>
                  </a:txBody>
                  <a:tcPr>
                    <a:solidFill>
                      <a:schemeClr val="accent4"/>
                    </a:solidFill>
                  </a:tcPr>
                </a:tc>
                <a:tc>
                  <a:txBody>
                    <a:bodyPr/>
                    <a:lstStyle/>
                    <a:p>
                      <a:r>
                        <a:rPr lang="en-US" sz="2000" dirty="0"/>
                        <a:t>Jan 2018</a:t>
                      </a:r>
                    </a:p>
                  </a:txBody>
                  <a:tcPr>
                    <a:solidFill>
                      <a:schemeClr val="accent4"/>
                    </a:solidFill>
                  </a:tcPr>
                </a:tc>
                <a:tc>
                  <a:txBody>
                    <a:bodyPr/>
                    <a:lstStyle/>
                    <a:p>
                      <a:r>
                        <a:rPr lang="en-US" sz="2000" dirty="0"/>
                        <a:t>Feb</a:t>
                      </a:r>
                    </a:p>
                    <a:p>
                      <a:r>
                        <a:rPr lang="en-US" sz="2000" dirty="0"/>
                        <a:t>2018</a:t>
                      </a:r>
                    </a:p>
                  </a:txBody>
                  <a:tcPr>
                    <a:solidFill>
                      <a:schemeClr val="accent4"/>
                    </a:solidFill>
                  </a:tcPr>
                </a:tc>
                <a:tc>
                  <a:txBody>
                    <a:bodyPr/>
                    <a:lstStyle/>
                    <a:p>
                      <a:r>
                        <a:rPr lang="en-US" sz="2000" dirty="0"/>
                        <a:t>Mar</a:t>
                      </a:r>
                    </a:p>
                    <a:p>
                      <a:r>
                        <a:rPr lang="en-US" sz="2000" dirty="0"/>
                        <a:t>2018</a:t>
                      </a:r>
                    </a:p>
                  </a:txBody>
                  <a:tcPr>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2700000" scaled="1"/>
                      <a:tileRect/>
                    </a:gradFill>
                  </a:tcPr>
                </a:tc>
                <a:extLst>
                  <a:ext uri="{0D108BD9-81ED-4DB2-BD59-A6C34878D82A}">
                    <a16:rowId xmlns:a16="http://schemas.microsoft.com/office/drawing/2014/main" val="856918122"/>
                  </a:ext>
                </a:extLst>
              </a:tr>
            </a:tbl>
          </a:graphicData>
        </a:graphic>
      </p:graphicFrame>
      <p:cxnSp>
        <p:nvCxnSpPr>
          <p:cNvPr id="13" name="Straight Arrow Connector 12">
            <a:extLst>
              <a:ext uri="{FF2B5EF4-FFF2-40B4-BE49-F238E27FC236}">
                <a16:creationId xmlns:a16="http://schemas.microsoft.com/office/drawing/2014/main" id="{B1530A02-5A23-5649-94E2-B7153CF3A7B2}"/>
              </a:ext>
            </a:extLst>
          </p:cNvPr>
          <p:cNvCxnSpPr>
            <a:cxnSpLocks/>
          </p:cNvCxnSpPr>
          <p:nvPr/>
        </p:nvCxnSpPr>
        <p:spPr>
          <a:xfrm>
            <a:off x="7558420" y="2506594"/>
            <a:ext cx="4430380" cy="0"/>
          </a:xfrm>
          <a:prstGeom prst="straightConnector1">
            <a:avLst/>
          </a:prstGeom>
          <a:ln>
            <a:headEnd type="triangle"/>
            <a:tailEnd type="triangle"/>
          </a:ln>
        </p:spPr>
        <p:style>
          <a:lnRef idx="2">
            <a:schemeClr val="accent4"/>
          </a:lnRef>
          <a:fillRef idx="0">
            <a:schemeClr val="accent4"/>
          </a:fillRef>
          <a:effectRef idx="1">
            <a:schemeClr val="accent4"/>
          </a:effectRef>
          <a:fontRef idx="minor">
            <a:schemeClr val="tx1"/>
          </a:fontRef>
        </p:style>
      </p:cxnSp>
      <p:cxnSp>
        <p:nvCxnSpPr>
          <p:cNvPr id="14" name="Straight Arrow Connector 13">
            <a:extLst>
              <a:ext uri="{FF2B5EF4-FFF2-40B4-BE49-F238E27FC236}">
                <a16:creationId xmlns:a16="http://schemas.microsoft.com/office/drawing/2014/main" id="{938A02F6-056F-B943-94C2-C27131567C95}"/>
              </a:ext>
            </a:extLst>
          </p:cNvPr>
          <p:cNvCxnSpPr>
            <a:cxnSpLocks/>
          </p:cNvCxnSpPr>
          <p:nvPr/>
        </p:nvCxnSpPr>
        <p:spPr>
          <a:xfrm>
            <a:off x="12158133" y="2506594"/>
            <a:ext cx="1591734" cy="0"/>
          </a:xfrm>
          <a:prstGeom prst="straightConnector1">
            <a:avLst/>
          </a:prstGeom>
          <a:ln>
            <a:solidFill>
              <a:srgbClr val="2E9FDF">
                <a:alpha val="60000"/>
              </a:srgbClr>
            </a:solidFill>
            <a:headEnd type="triangle"/>
            <a:tailEnd type="triangle"/>
          </a:ln>
        </p:spPr>
        <p:style>
          <a:lnRef idx="2">
            <a:schemeClr val="accent4"/>
          </a:lnRef>
          <a:fillRef idx="0">
            <a:schemeClr val="accent4"/>
          </a:fillRef>
          <a:effectRef idx="1">
            <a:schemeClr val="accent4"/>
          </a:effectRef>
          <a:fontRef idx="minor">
            <a:schemeClr val="tx1"/>
          </a:fontRef>
        </p:style>
      </p:cxnSp>
      <p:cxnSp>
        <p:nvCxnSpPr>
          <p:cNvPr id="16" name="Straight Arrow Connector 15">
            <a:extLst>
              <a:ext uri="{FF2B5EF4-FFF2-40B4-BE49-F238E27FC236}">
                <a16:creationId xmlns:a16="http://schemas.microsoft.com/office/drawing/2014/main" id="{0B757CA5-2B5D-0D43-8589-86FB6EDF3A62}"/>
              </a:ext>
            </a:extLst>
          </p:cNvPr>
          <p:cNvCxnSpPr>
            <a:cxnSpLocks/>
          </p:cNvCxnSpPr>
          <p:nvPr/>
        </p:nvCxnSpPr>
        <p:spPr>
          <a:xfrm>
            <a:off x="731517" y="2506594"/>
            <a:ext cx="6582414" cy="0"/>
          </a:xfrm>
          <a:prstGeom prst="straightConnector1">
            <a:avLst/>
          </a:prstGeom>
          <a:ln>
            <a:solidFill>
              <a:schemeClr val="bg2"/>
            </a:solidFill>
            <a:headEnd type="triangle"/>
            <a:tailEnd type="triangle"/>
          </a:ln>
        </p:spPr>
        <p:style>
          <a:lnRef idx="2">
            <a:schemeClr val="accent4"/>
          </a:lnRef>
          <a:fillRef idx="0">
            <a:schemeClr val="accent4"/>
          </a:fillRef>
          <a:effectRef idx="1">
            <a:schemeClr val="accent4"/>
          </a:effectRef>
          <a:fontRef idx="minor">
            <a:schemeClr val="tx1"/>
          </a:fontRef>
        </p:style>
      </p:cxnSp>
      <p:sp>
        <p:nvSpPr>
          <p:cNvPr id="22" name="TextBox 21">
            <a:extLst>
              <a:ext uri="{FF2B5EF4-FFF2-40B4-BE49-F238E27FC236}">
                <a16:creationId xmlns:a16="http://schemas.microsoft.com/office/drawing/2014/main" id="{D1A24B9D-C66B-894A-BCF7-6997D50E2019}"/>
              </a:ext>
            </a:extLst>
          </p:cNvPr>
          <p:cNvSpPr txBox="1"/>
          <p:nvPr/>
        </p:nvSpPr>
        <p:spPr>
          <a:xfrm>
            <a:off x="8144933" y="2704519"/>
            <a:ext cx="3182286" cy="246221"/>
          </a:xfrm>
          <a:prstGeom prst="rect">
            <a:avLst/>
          </a:prstGeom>
          <a:noFill/>
        </p:spPr>
        <p:txBody>
          <a:bodyPr wrap="square" lIns="0" tIns="0" rIns="0" bIns="0" rtlCol="0">
            <a:spAutoFit/>
          </a:bodyPr>
          <a:lstStyle/>
          <a:p>
            <a:pPr algn="ctr"/>
            <a:r>
              <a:rPr lang="en-US" sz="1600" b="1" dirty="0">
                <a:solidFill>
                  <a:schemeClr val="tx2"/>
                </a:solidFill>
                <a:latin typeface="+mj-lt"/>
              </a:rPr>
              <a:t>La Nina: winter 2017-2018</a:t>
            </a:r>
          </a:p>
        </p:txBody>
      </p:sp>
      <p:pic>
        <p:nvPicPr>
          <p:cNvPr id="23" name="Picture 22">
            <a:extLst>
              <a:ext uri="{FF2B5EF4-FFF2-40B4-BE49-F238E27FC236}">
                <a16:creationId xmlns:a16="http://schemas.microsoft.com/office/drawing/2014/main" id="{79A7D7F7-3F83-4945-9E99-0E299FE5EF8A}"/>
              </a:ext>
            </a:extLst>
          </p:cNvPr>
          <p:cNvPicPr>
            <a:picLocks noChangeAspect="1"/>
          </p:cNvPicPr>
          <p:nvPr/>
        </p:nvPicPr>
        <p:blipFill>
          <a:blip r:embed="rId3"/>
          <a:stretch>
            <a:fillRect/>
          </a:stretch>
        </p:blipFill>
        <p:spPr>
          <a:xfrm>
            <a:off x="12736039" y="23727"/>
            <a:ext cx="1894361" cy="1360892"/>
          </a:xfrm>
          <a:prstGeom prst="rect">
            <a:avLst/>
          </a:prstGeom>
        </p:spPr>
      </p:pic>
      <p:sp>
        <p:nvSpPr>
          <p:cNvPr id="30" name="TextBox 29">
            <a:extLst>
              <a:ext uri="{FF2B5EF4-FFF2-40B4-BE49-F238E27FC236}">
                <a16:creationId xmlns:a16="http://schemas.microsoft.com/office/drawing/2014/main" id="{3BE02750-63EB-7B4D-9D9D-39C618B2E723}"/>
              </a:ext>
            </a:extLst>
          </p:cNvPr>
          <p:cNvSpPr txBox="1"/>
          <p:nvPr/>
        </p:nvSpPr>
        <p:spPr>
          <a:xfrm>
            <a:off x="2431581" y="2704519"/>
            <a:ext cx="3182286" cy="246221"/>
          </a:xfrm>
          <a:prstGeom prst="rect">
            <a:avLst/>
          </a:prstGeom>
          <a:noFill/>
        </p:spPr>
        <p:txBody>
          <a:bodyPr wrap="square" lIns="0" tIns="0" rIns="0" bIns="0" rtlCol="0">
            <a:spAutoFit/>
          </a:bodyPr>
          <a:lstStyle/>
          <a:p>
            <a:pPr algn="ctr"/>
            <a:r>
              <a:rPr lang="en-US" sz="1600" b="1" dirty="0">
                <a:solidFill>
                  <a:schemeClr val="tx2"/>
                </a:solidFill>
                <a:latin typeface="+mj-lt"/>
              </a:rPr>
              <a:t>Neutral conditions</a:t>
            </a:r>
          </a:p>
        </p:txBody>
      </p:sp>
      <p:sp>
        <p:nvSpPr>
          <p:cNvPr id="31" name="TextBox 30">
            <a:extLst>
              <a:ext uri="{FF2B5EF4-FFF2-40B4-BE49-F238E27FC236}">
                <a16:creationId xmlns:a16="http://schemas.microsoft.com/office/drawing/2014/main" id="{4A55BD89-2283-AA4F-81BD-C877E18623FC}"/>
              </a:ext>
            </a:extLst>
          </p:cNvPr>
          <p:cNvSpPr txBox="1"/>
          <p:nvPr/>
        </p:nvSpPr>
        <p:spPr>
          <a:xfrm>
            <a:off x="12158132" y="2720563"/>
            <a:ext cx="2169049" cy="246221"/>
          </a:xfrm>
          <a:prstGeom prst="rect">
            <a:avLst/>
          </a:prstGeom>
          <a:noFill/>
        </p:spPr>
        <p:txBody>
          <a:bodyPr wrap="square" lIns="0" tIns="0" rIns="0" bIns="0" rtlCol="0">
            <a:spAutoFit/>
          </a:bodyPr>
          <a:lstStyle/>
          <a:p>
            <a:pPr algn="ctr"/>
            <a:r>
              <a:rPr lang="en-US" sz="1600" b="1" dirty="0">
                <a:solidFill>
                  <a:schemeClr val="tx2"/>
                </a:solidFill>
                <a:latin typeface="+mj-lt"/>
              </a:rPr>
              <a:t>La Nina </a:t>
            </a:r>
            <a:r>
              <a:rPr lang="en-US" sz="1600" b="1" dirty="0" err="1">
                <a:solidFill>
                  <a:schemeClr val="tx2"/>
                </a:solidFill>
                <a:latin typeface="+mj-lt"/>
              </a:rPr>
              <a:t>peetering</a:t>
            </a:r>
            <a:r>
              <a:rPr lang="en-US" sz="1600" b="1" dirty="0">
                <a:solidFill>
                  <a:schemeClr val="tx2"/>
                </a:solidFill>
                <a:latin typeface="+mj-lt"/>
              </a:rPr>
              <a:t> out</a:t>
            </a:r>
          </a:p>
        </p:txBody>
      </p:sp>
    </p:spTree>
    <p:extLst>
      <p:ext uri="{BB962C8B-B14F-4D97-AF65-F5344CB8AC3E}">
        <p14:creationId xmlns:p14="http://schemas.microsoft.com/office/powerpoint/2010/main" val="22415748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D6FBD7-E36A-6845-970A-01FA8EEFB8D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02930" y="1707656"/>
            <a:ext cx="7618946" cy="2991935"/>
          </a:xfrm>
          <a:prstGeom prst="rect">
            <a:avLst/>
          </a:prstGeom>
        </p:spPr>
      </p:pic>
      <p:pic>
        <p:nvPicPr>
          <p:cNvPr id="10" name="Picture 9">
            <a:extLst>
              <a:ext uri="{FF2B5EF4-FFF2-40B4-BE49-F238E27FC236}">
                <a16:creationId xmlns:a16="http://schemas.microsoft.com/office/drawing/2014/main" id="{B6AEB50D-2B06-5F46-AB78-6C0B318E2673}"/>
              </a:ext>
            </a:extLst>
          </p:cNvPr>
          <p:cNvPicPr>
            <a:picLocks noChangeAspect="1"/>
          </p:cNvPicPr>
          <p:nvPr/>
        </p:nvPicPr>
        <p:blipFill>
          <a:blip r:embed="rId4"/>
          <a:stretch>
            <a:fillRect/>
          </a:stretch>
        </p:blipFill>
        <p:spPr>
          <a:xfrm>
            <a:off x="6466247" y="1707656"/>
            <a:ext cx="8029040" cy="5458688"/>
          </a:xfrm>
          <a:prstGeom prst="rect">
            <a:avLst/>
          </a:prstGeom>
        </p:spPr>
      </p:pic>
      <p:sp>
        <p:nvSpPr>
          <p:cNvPr id="11" name="TextBox 10">
            <a:extLst>
              <a:ext uri="{FF2B5EF4-FFF2-40B4-BE49-F238E27FC236}">
                <a16:creationId xmlns:a16="http://schemas.microsoft.com/office/drawing/2014/main" id="{3F4DD8A8-83F5-E542-ACC5-DC7FA48FB295}"/>
              </a:ext>
            </a:extLst>
          </p:cNvPr>
          <p:cNvSpPr txBox="1"/>
          <p:nvPr/>
        </p:nvSpPr>
        <p:spPr>
          <a:xfrm>
            <a:off x="6783572" y="7400260"/>
            <a:ext cx="7442791" cy="338554"/>
          </a:xfrm>
          <a:prstGeom prst="rect">
            <a:avLst/>
          </a:prstGeom>
          <a:noFill/>
        </p:spPr>
        <p:txBody>
          <a:bodyPr wrap="square" lIns="0" tIns="0" rIns="0" bIns="0" rtlCol="0">
            <a:spAutoFit/>
          </a:bodyPr>
          <a:lstStyle/>
          <a:p>
            <a:r>
              <a:rPr lang="en-US" sz="1100" dirty="0">
                <a:solidFill>
                  <a:schemeClr val="tx2"/>
                </a:solidFill>
                <a:latin typeface="+mj-lt"/>
              </a:rPr>
              <a:t>Summary of decision process in determining El Niño conditions. Figure by Glen Becker and Fiona Martin.</a:t>
            </a:r>
          </a:p>
          <a:p>
            <a:r>
              <a:rPr lang="en-US" sz="1100" dirty="0">
                <a:solidFill>
                  <a:schemeClr val="tx2"/>
                </a:solidFill>
                <a:latin typeface="+mj-lt"/>
                <a:hlinkClick r:id="rId5"/>
              </a:rPr>
              <a:t>https://</a:t>
            </a:r>
            <a:r>
              <a:rPr lang="en-US" sz="1100" dirty="0" err="1">
                <a:solidFill>
                  <a:schemeClr val="tx2"/>
                </a:solidFill>
                <a:latin typeface="+mj-lt"/>
                <a:hlinkClick r:id="rId5"/>
              </a:rPr>
              <a:t>www.climate.gov</a:t>
            </a:r>
            <a:endParaRPr lang="en-US" sz="1100" dirty="0">
              <a:solidFill>
                <a:schemeClr val="tx2"/>
              </a:solidFill>
              <a:latin typeface="+mj-lt"/>
            </a:endParaRPr>
          </a:p>
        </p:txBody>
      </p:sp>
      <p:sp>
        <p:nvSpPr>
          <p:cNvPr id="15" name="Title 1">
            <a:extLst>
              <a:ext uri="{FF2B5EF4-FFF2-40B4-BE49-F238E27FC236}">
                <a16:creationId xmlns:a16="http://schemas.microsoft.com/office/drawing/2014/main" id="{3C67B427-2461-E742-BED5-AF445D17063C}"/>
              </a:ext>
            </a:extLst>
          </p:cNvPr>
          <p:cNvSpPr txBox="1">
            <a:spLocks/>
          </p:cNvSpPr>
          <p:nvPr/>
        </p:nvSpPr>
        <p:spPr>
          <a:xfrm>
            <a:off x="731521" y="548640"/>
            <a:ext cx="13164821" cy="630556"/>
          </a:xfrm>
          <a:prstGeom prst="rect">
            <a:avLst/>
          </a:prstGeom>
        </p:spPr>
        <p:txBody>
          <a:bodyPr vert="horz" lIns="0" tIns="0" rIns="0" bIns="0" rtlCol="0" anchor="t">
            <a:noAutofit/>
          </a:bodyPr>
          <a:lstStyle>
            <a:lvl1pPr algn="l" rtl="0" eaLnBrk="0" fontAlgn="base" hangingPunct="0">
              <a:lnSpc>
                <a:spcPct val="90000"/>
              </a:lnSpc>
              <a:spcBef>
                <a:spcPct val="0"/>
              </a:spcBef>
              <a:spcAft>
                <a:spcPct val="0"/>
              </a:spcAft>
              <a:defRPr sz="3100" kern="1200" cap="all">
                <a:solidFill>
                  <a:srgbClr val="64645D"/>
                </a:solidFill>
                <a:latin typeface="Calibri" panose="020F0502020204030204" pitchFamily="34" charset="0"/>
                <a:ea typeface="+mj-ea"/>
                <a:cs typeface="+mj-cs"/>
              </a:defRPr>
            </a:lvl1pPr>
            <a:lvl2pPr algn="l" rtl="0" eaLnBrk="0" fontAlgn="base" hangingPunct="0">
              <a:lnSpc>
                <a:spcPct val="90000"/>
              </a:lnSpc>
              <a:spcBef>
                <a:spcPct val="0"/>
              </a:spcBef>
              <a:spcAft>
                <a:spcPct val="0"/>
              </a:spcAft>
              <a:defRPr sz="3100">
                <a:solidFill>
                  <a:srgbClr val="64645D"/>
                </a:solidFill>
                <a:latin typeface="Arial Narrow" pitchFamily="34" charset="0"/>
              </a:defRPr>
            </a:lvl2pPr>
            <a:lvl3pPr algn="l" rtl="0" eaLnBrk="0" fontAlgn="base" hangingPunct="0">
              <a:lnSpc>
                <a:spcPct val="90000"/>
              </a:lnSpc>
              <a:spcBef>
                <a:spcPct val="0"/>
              </a:spcBef>
              <a:spcAft>
                <a:spcPct val="0"/>
              </a:spcAft>
              <a:defRPr sz="3100">
                <a:solidFill>
                  <a:srgbClr val="64645D"/>
                </a:solidFill>
                <a:latin typeface="Arial Narrow" pitchFamily="34" charset="0"/>
              </a:defRPr>
            </a:lvl3pPr>
            <a:lvl4pPr algn="l" rtl="0" eaLnBrk="0" fontAlgn="base" hangingPunct="0">
              <a:lnSpc>
                <a:spcPct val="90000"/>
              </a:lnSpc>
              <a:spcBef>
                <a:spcPct val="0"/>
              </a:spcBef>
              <a:spcAft>
                <a:spcPct val="0"/>
              </a:spcAft>
              <a:defRPr sz="3100">
                <a:solidFill>
                  <a:srgbClr val="64645D"/>
                </a:solidFill>
                <a:latin typeface="Arial Narrow" pitchFamily="34" charset="0"/>
              </a:defRPr>
            </a:lvl4pPr>
            <a:lvl5pPr algn="l" rtl="0" eaLnBrk="0" fontAlgn="base" hangingPunct="0">
              <a:lnSpc>
                <a:spcPct val="90000"/>
              </a:lnSpc>
              <a:spcBef>
                <a:spcPct val="0"/>
              </a:spcBef>
              <a:spcAft>
                <a:spcPct val="0"/>
              </a:spcAft>
              <a:defRPr sz="3100">
                <a:solidFill>
                  <a:srgbClr val="64645D"/>
                </a:solidFill>
                <a:latin typeface="Arial Narrow" pitchFamily="34" charset="0"/>
              </a:defRPr>
            </a:lvl5pPr>
            <a:lvl6pPr marL="653110" algn="l" rtl="0" fontAlgn="base">
              <a:lnSpc>
                <a:spcPct val="90000"/>
              </a:lnSpc>
              <a:spcBef>
                <a:spcPct val="0"/>
              </a:spcBef>
              <a:spcAft>
                <a:spcPct val="0"/>
              </a:spcAft>
              <a:defRPr sz="3100">
                <a:solidFill>
                  <a:srgbClr val="64645D"/>
                </a:solidFill>
                <a:latin typeface="Arial Narrow" pitchFamily="34" charset="0"/>
              </a:defRPr>
            </a:lvl6pPr>
            <a:lvl7pPr marL="1306220" algn="l" rtl="0" fontAlgn="base">
              <a:lnSpc>
                <a:spcPct val="90000"/>
              </a:lnSpc>
              <a:spcBef>
                <a:spcPct val="0"/>
              </a:spcBef>
              <a:spcAft>
                <a:spcPct val="0"/>
              </a:spcAft>
              <a:defRPr sz="3100">
                <a:solidFill>
                  <a:srgbClr val="64645D"/>
                </a:solidFill>
                <a:latin typeface="Arial Narrow" pitchFamily="34" charset="0"/>
              </a:defRPr>
            </a:lvl7pPr>
            <a:lvl8pPr marL="1959331" algn="l" rtl="0" fontAlgn="base">
              <a:lnSpc>
                <a:spcPct val="90000"/>
              </a:lnSpc>
              <a:spcBef>
                <a:spcPct val="0"/>
              </a:spcBef>
              <a:spcAft>
                <a:spcPct val="0"/>
              </a:spcAft>
              <a:defRPr sz="3100">
                <a:solidFill>
                  <a:srgbClr val="64645D"/>
                </a:solidFill>
                <a:latin typeface="Arial Narrow" pitchFamily="34" charset="0"/>
              </a:defRPr>
            </a:lvl8pPr>
            <a:lvl9pPr marL="2612441" algn="l" rtl="0" fontAlgn="base">
              <a:lnSpc>
                <a:spcPct val="90000"/>
              </a:lnSpc>
              <a:spcBef>
                <a:spcPct val="0"/>
              </a:spcBef>
              <a:spcAft>
                <a:spcPct val="0"/>
              </a:spcAft>
              <a:defRPr sz="3100">
                <a:solidFill>
                  <a:srgbClr val="64645D"/>
                </a:solidFill>
                <a:latin typeface="Arial Narrow" pitchFamily="34" charset="0"/>
              </a:defRPr>
            </a:lvl9pPr>
          </a:lstStyle>
          <a:p>
            <a:r>
              <a:rPr lang="en-US" sz="4800" b="1" dirty="0"/>
              <a:t>How is </a:t>
            </a:r>
            <a:r>
              <a:rPr lang="en-US" sz="4800" b="1" dirty="0" err="1"/>
              <a:t>enso</a:t>
            </a:r>
            <a:r>
              <a:rPr lang="en-US" sz="4800" b="1" dirty="0"/>
              <a:t> forecasted?</a:t>
            </a:r>
            <a:endParaRPr lang="en-US" sz="4600" b="1" dirty="0"/>
          </a:p>
        </p:txBody>
      </p:sp>
    </p:spTree>
    <p:extLst>
      <p:ext uri="{BB962C8B-B14F-4D97-AF65-F5344CB8AC3E}">
        <p14:creationId xmlns:p14="http://schemas.microsoft.com/office/powerpoint/2010/main" val="2879215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65"/>
          <p:cNvSpPr>
            <a:spLocks noGrp="1"/>
          </p:cNvSpPr>
          <p:nvPr>
            <p:ph idx="12"/>
          </p:nvPr>
        </p:nvSpPr>
        <p:spPr>
          <a:xfrm>
            <a:off x="6116321" y="4457700"/>
            <a:ext cx="2435861" cy="3221356"/>
          </a:xfrm>
        </p:spPr>
        <p:txBody>
          <a:bodyPr/>
          <a:lstStyle/>
          <a:p>
            <a:pPr lvl="1" eaLnBrk="1" hangingPunct="1">
              <a:defRPr/>
            </a:pPr>
            <a:r>
              <a:rPr lang="en-US" altLang="en-US" sz="1700" dirty="0"/>
              <a:t>Brief overview</a:t>
            </a:r>
          </a:p>
          <a:p>
            <a:pPr marL="0" lvl="1" indent="0" eaLnBrk="1" hangingPunct="1">
              <a:buNone/>
              <a:defRPr/>
            </a:pPr>
            <a:endParaRPr lang="en-US" altLang="en-US" dirty="0"/>
          </a:p>
          <a:p>
            <a:pPr lvl="1" eaLnBrk="1" hangingPunct="1">
              <a:defRPr/>
            </a:pPr>
            <a:endParaRPr lang="en-US" altLang="en-US" dirty="0"/>
          </a:p>
          <a:p>
            <a:pPr lvl="1" eaLnBrk="1" hangingPunct="1">
              <a:defRPr/>
            </a:pPr>
            <a:endParaRPr lang="en-US" altLang="en-US" dirty="0"/>
          </a:p>
        </p:txBody>
      </p:sp>
      <p:sp>
        <p:nvSpPr>
          <p:cNvPr id="83" name="Content Placeholder 82"/>
          <p:cNvSpPr>
            <a:spLocks noGrp="1"/>
          </p:cNvSpPr>
          <p:nvPr>
            <p:ph idx="13"/>
          </p:nvPr>
        </p:nvSpPr>
        <p:spPr>
          <a:xfrm>
            <a:off x="8775701" y="4442460"/>
            <a:ext cx="2438400" cy="3221356"/>
          </a:xfrm>
        </p:spPr>
        <p:txBody>
          <a:bodyPr rtlCol="0"/>
          <a:lstStyle/>
          <a:p>
            <a:pPr marL="158742" lvl="2" indent="-158742" eaLnBrk="1" fontAlgn="auto" hangingPunct="1">
              <a:defRPr/>
            </a:pPr>
            <a:r>
              <a:rPr lang="en-US" dirty="0"/>
              <a:t>Explore the online platform activities</a:t>
            </a:r>
          </a:p>
          <a:p>
            <a:pPr marL="158742" lvl="2" indent="-158742" eaLnBrk="1" fontAlgn="auto" hangingPunct="1">
              <a:defRPr/>
            </a:pPr>
            <a:r>
              <a:rPr lang="en-US" dirty="0"/>
              <a:t>Focus on data interpretation</a:t>
            </a:r>
          </a:p>
          <a:p>
            <a:pPr marL="158742" lvl="2" indent="-158742" eaLnBrk="1" fontAlgn="auto" hangingPunct="1">
              <a:buNone/>
              <a:defRPr/>
            </a:pPr>
            <a:endParaRPr lang="en-US" dirty="0"/>
          </a:p>
        </p:txBody>
      </p:sp>
      <p:sp>
        <p:nvSpPr>
          <p:cNvPr id="29700" name="Content Placeholder 24"/>
          <p:cNvSpPr>
            <a:spLocks noGrp="1"/>
          </p:cNvSpPr>
          <p:nvPr>
            <p:ph idx="14"/>
          </p:nvPr>
        </p:nvSpPr>
        <p:spPr>
          <a:xfrm>
            <a:off x="11457941" y="4457700"/>
            <a:ext cx="2438400" cy="3221356"/>
          </a:xfrm>
        </p:spPr>
        <p:txBody>
          <a:bodyPr/>
          <a:lstStyle/>
          <a:p>
            <a:pPr lvl="2" eaLnBrk="1" fontAlgn="auto" hangingPunct="1">
              <a:defRPr/>
            </a:pPr>
            <a:r>
              <a:rPr lang="en-US" sz="1700" dirty="0"/>
              <a:t>Connect with DITC </a:t>
            </a:r>
          </a:p>
          <a:p>
            <a:pPr lvl="2" eaLnBrk="1" fontAlgn="auto" hangingPunct="1">
              <a:defRPr/>
            </a:pPr>
            <a:r>
              <a:rPr lang="en-US" sz="1700" dirty="0"/>
              <a:t>Other ENSO resources</a:t>
            </a:r>
            <a:endParaRPr lang="en-US" dirty="0"/>
          </a:p>
          <a:p>
            <a:pPr lvl="2" eaLnBrk="1" fontAlgn="auto" hangingPunct="1">
              <a:defRPr/>
            </a:pPr>
            <a:endParaRPr lang="en-US" dirty="0"/>
          </a:p>
        </p:txBody>
      </p:sp>
      <p:sp>
        <p:nvSpPr>
          <p:cNvPr id="28677" name="Title 97"/>
          <p:cNvSpPr>
            <a:spLocks noGrp="1"/>
          </p:cNvSpPr>
          <p:nvPr>
            <p:ph type="title"/>
          </p:nvPr>
        </p:nvSpPr>
        <p:spPr bwMode="auto">
          <a:xfrm>
            <a:off x="663470" y="523121"/>
            <a:ext cx="13164821" cy="630556"/>
          </a:xfrm>
        </p:spPr>
        <p:txBody>
          <a:bodyPr wrap="square" numCol="1" anchorCtr="0" compatLnSpc="1">
            <a:prstTxWarp prst="textNoShape">
              <a:avLst/>
            </a:prstTxWarp>
          </a:bodyPr>
          <a:lstStyle/>
          <a:p>
            <a:pPr eaLnBrk="1" hangingPunct="1"/>
            <a:r>
              <a:rPr lang="en-US" altLang="en-US" sz="4600" b="1" cap="none" dirty="0"/>
              <a:t>Understanding El Nino</a:t>
            </a:r>
          </a:p>
        </p:txBody>
      </p:sp>
      <p:sp>
        <p:nvSpPr>
          <p:cNvPr id="49" name="Content Placeholder 48"/>
          <p:cNvSpPr>
            <a:spLocks noGrp="1"/>
          </p:cNvSpPr>
          <p:nvPr>
            <p:ph idx="11"/>
          </p:nvPr>
        </p:nvSpPr>
        <p:spPr>
          <a:xfrm>
            <a:off x="3413760" y="4457700"/>
            <a:ext cx="2438400" cy="3221356"/>
          </a:xfrm>
        </p:spPr>
        <p:txBody>
          <a:bodyPr rtlCol="0"/>
          <a:lstStyle/>
          <a:p>
            <a:pPr lvl="2" eaLnBrk="1" fontAlgn="auto" hangingPunct="1">
              <a:defRPr/>
            </a:pPr>
            <a:r>
              <a:rPr lang="en-US" sz="1700" dirty="0"/>
              <a:t>What is El Nino?</a:t>
            </a:r>
          </a:p>
          <a:p>
            <a:pPr lvl="2" eaLnBrk="1" fontAlgn="auto" hangingPunct="1">
              <a:defRPr/>
            </a:pPr>
            <a:r>
              <a:rPr lang="en-US" sz="1700" dirty="0"/>
              <a:t>A look at what’s happening now &amp; in the recent past</a:t>
            </a:r>
          </a:p>
          <a:p>
            <a:pPr lvl="2" eaLnBrk="1" fontAlgn="auto" hangingPunct="1">
              <a:defRPr/>
            </a:pPr>
            <a:endParaRPr lang="en-US" dirty="0"/>
          </a:p>
          <a:p>
            <a:pPr lvl="2" eaLnBrk="1" fontAlgn="auto" hangingPunct="1">
              <a:defRPr/>
            </a:pPr>
            <a:endParaRPr lang="en-US" dirty="0"/>
          </a:p>
        </p:txBody>
      </p:sp>
      <p:sp>
        <p:nvSpPr>
          <p:cNvPr id="12" name="Text Placeholder 11"/>
          <p:cNvSpPr>
            <a:spLocks noGrp="1"/>
          </p:cNvSpPr>
          <p:nvPr>
            <p:ph type="body" sz="quarter" idx="17"/>
          </p:nvPr>
        </p:nvSpPr>
        <p:spPr>
          <a:xfrm>
            <a:off x="3413760" y="3314700"/>
            <a:ext cx="2438400" cy="1143000"/>
          </a:xfrm>
        </p:spPr>
        <p:txBody>
          <a:bodyPr rtlCol="0"/>
          <a:lstStyle/>
          <a:p>
            <a:pPr eaLnBrk="1" fontAlgn="auto" hangingPunct="1">
              <a:defRPr/>
            </a:pPr>
            <a:r>
              <a:rPr lang="en-US" dirty="0"/>
              <a:t>The Science of </a:t>
            </a:r>
            <a:br>
              <a:rPr lang="en-US" dirty="0"/>
            </a:br>
            <a:r>
              <a:rPr lang="en-US" dirty="0"/>
              <a:t>El Nino</a:t>
            </a:r>
          </a:p>
        </p:txBody>
      </p:sp>
      <p:sp>
        <p:nvSpPr>
          <p:cNvPr id="14" name="Text Placeholder 13"/>
          <p:cNvSpPr>
            <a:spLocks noGrp="1"/>
          </p:cNvSpPr>
          <p:nvPr>
            <p:ph type="body" sz="quarter" idx="19"/>
          </p:nvPr>
        </p:nvSpPr>
        <p:spPr>
          <a:xfrm>
            <a:off x="6113781" y="3314700"/>
            <a:ext cx="2438400" cy="1143000"/>
          </a:xfrm>
        </p:spPr>
        <p:txBody>
          <a:bodyPr rtlCol="0"/>
          <a:lstStyle/>
          <a:p>
            <a:pPr eaLnBrk="1" fontAlgn="auto" hangingPunct="1">
              <a:defRPr/>
            </a:pPr>
            <a:r>
              <a:rPr lang="en-US" dirty="0"/>
              <a:t>Data in the Classroom</a:t>
            </a:r>
          </a:p>
        </p:txBody>
      </p:sp>
      <p:sp>
        <p:nvSpPr>
          <p:cNvPr id="36" name="Text Placeholder 35"/>
          <p:cNvSpPr>
            <a:spLocks noGrp="1"/>
          </p:cNvSpPr>
          <p:nvPr>
            <p:ph type="body" sz="quarter" idx="20"/>
          </p:nvPr>
        </p:nvSpPr>
        <p:spPr>
          <a:xfrm>
            <a:off x="8775701" y="3301366"/>
            <a:ext cx="2438400" cy="1143000"/>
          </a:xfrm>
        </p:spPr>
        <p:txBody>
          <a:bodyPr rtlCol="0"/>
          <a:lstStyle/>
          <a:p>
            <a:pPr eaLnBrk="1" fontAlgn="auto" hangingPunct="1">
              <a:defRPr/>
            </a:pPr>
            <a:r>
              <a:rPr lang="en-US" sz="2400" dirty="0"/>
              <a:t>Module Demonstration</a:t>
            </a:r>
          </a:p>
        </p:txBody>
      </p:sp>
      <p:sp>
        <p:nvSpPr>
          <p:cNvPr id="37" name="Text Placeholder 36"/>
          <p:cNvSpPr>
            <a:spLocks noGrp="1"/>
          </p:cNvSpPr>
          <p:nvPr>
            <p:ph type="body" sz="quarter" idx="21"/>
          </p:nvPr>
        </p:nvSpPr>
        <p:spPr>
          <a:xfrm>
            <a:off x="11475720" y="3314700"/>
            <a:ext cx="2438400" cy="1143000"/>
          </a:xfrm>
        </p:spPr>
        <p:txBody>
          <a:bodyPr rtlCol="0"/>
          <a:lstStyle/>
          <a:p>
            <a:pPr eaLnBrk="1" fontAlgn="auto" hangingPunct="1">
              <a:buFont typeface="Calibri" pitchFamily="34" charset="0"/>
              <a:buNone/>
              <a:defRPr/>
            </a:pPr>
            <a:r>
              <a:rPr lang="en-US" dirty="0"/>
              <a:t>Wrap-Up</a:t>
            </a:r>
          </a:p>
        </p:txBody>
      </p:sp>
      <p:sp>
        <p:nvSpPr>
          <p:cNvPr id="17" name="Text Placeholder 16"/>
          <p:cNvSpPr>
            <a:spLocks noGrp="1"/>
          </p:cNvSpPr>
          <p:nvPr>
            <p:ph type="body" idx="22"/>
          </p:nvPr>
        </p:nvSpPr>
        <p:spPr>
          <a:xfrm>
            <a:off x="3416301" y="2177416"/>
            <a:ext cx="2435859" cy="954404"/>
          </a:xfrm>
        </p:spPr>
        <p:txBody>
          <a:bodyPr rtlCol="0"/>
          <a:lstStyle/>
          <a:p>
            <a:pPr eaLnBrk="1" fontAlgn="auto" hangingPunct="1">
              <a:defRPr/>
            </a:pPr>
            <a:r>
              <a:rPr lang="en-US" dirty="0"/>
              <a:t>01</a:t>
            </a:r>
          </a:p>
        </p:txBody>
      </p:sp>
      <p:sp>
        <p:nvSpPr>
          <p:cNvPr id="18" name="Text Placeholder 17"/>
          <p:cNvSpPr>
            <a:spLocks noGrp="1"/>
          </p:cNvSpPr>
          <p:nvPr>
            <p:ph type="body" idx="23"/>
          </p:nvPr>
        </p:nvSpPr>
        <p:spPr>
          <a:xfrm>
            <a:off x="6096001" y="2177416"/>
            <a:ext cx="2435861" cy="954404"/>
          </a:xfrm>
        </p:spPr>
        <p:txBody>
          <a:bodyPr rtlCol="0"/>
          <a:lstStyle/>
          <a:p>
            <a:pPr eaLnBrk="1" fontAlgn="auto" hangingPunct="1">
              <a:defRPr/>
            </a:pPr>
            <a:r>
              <a:rPr lang="en-US" dirty="0"/>
              <a:t>02</a:t>
            </a:r>
          </a:p>
        </p:txBody>
      </p:sp>
      <p:sp>
        <p:nvSpPr>
          <p:cNvPr id="19" name="Text Placeholder 18"/>
          <p:cNvSpPr>
            <a:spLocks noGrp="1"/>
          </p:cNvSpPr>
          <p:nvPr>
            <p:ph type="body" idx="24"/>
          </p:nvPr>
        </p:nvSpPr>
        <p:spPr>
          <a:xfrm>
            <a:off x="8778241" y="2177416"/>
            <a:ext cx="2435861" cy="954404"/>
          </a:xfrm>
        </p:spPr>
        <p:txBody>
          <a:bodyPr rtlCol="0"/>
          <a:lstStyle/>
          <a:p>
            <a:pPr eaLnBrk="1" fontAlgn="auto" hangingPunct="1">
              <a:defRPr/>
            </a:pPr>
            <a:r>
              <a:rPr lang="en-US" dirty="0"/>
              <a:t>03</a:t>
            </a:r>
          </a:p>
        </p:txBody>
      </p:sp>
      <p:sp>
        <p:nvSpPr>
          <p:cNvPr id="20" name="Text Placeholder 19"/>
          <p:cNvSpPr>
            <a:spLocks noGrp="1"/>
          </p:cNvSpPr>
          <p:nvPr>
            <p:ph type="body" idx="25"/>
          </p:nvPr>
        </p:nvSpPr>
        <p:spPr>
          <a:xfrm>
            <a:off x="11470641" y="2177416"/>
            <a:ext cx="2435861" cy="954404"/>
          </a:xfrm>
        </p:spPr>
        <p:txBody>
          <a:bodyPr rtlCol="0"/>
          <a:lstStyle/>
          <a:p>
            <a:pPr eaLnBrk="1" fontAlgn="auto" hangingPunct="1">
              <a:defRPr/>
            </a:pPr>
            <a:r>
              <a:rPr lang="en-US" dirty="0"/>
              <a:t>04</a:t>
            </a:r>
          </a:p>
        </p:txBody>
      </p:sp>
      <p:pic>
        <p:nvPicPr>
          <p:cNvPr id="2" name="Picture 1" descr="Intro.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73370" y="1905065"/>
            <a:ext cx="3804338" cy="656733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1B73C-DF30-724C-90F4-1F3AE48E86D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47B04645-39CD-7B49-BD00-B54FEF7707B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4643014" cy="8229600"/>
          </a:xfrm>
          <a:prstGeom prst="rect">
            <a:avLst/>
          </a:prstGeom>
        </p:spPr>
      </p:pic>
      <p:pic>
        <p:nvPicPr>
          <p:cNvPr id="5" name="Picture 4">
            <a:extLst>
              <a:ext uri="{FF2B5EF4-FFF2-40B4-BE49-F238E27FC236}">
                <a16:creationId xmlns:a16="http://schemas.microsoft.com/office/drawing/2014/main" id="{61F642C1-00ED-5641-9724-A72901462D4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1047" y="0"/>
            <a:ext cx="14674735" cy="8407400"/>
          </a:xfrm>
          <a:prstGeom prst="rect">
            <a:avLst/>
          </a:prstGeom>
        </p:spPr>
      </p:pic>
    </p:spTree>
    <p:extLst>
      <p:ext uri="{BB962C8B-B14F-4D97-AF65-F5344CB8AC3E}">
        <p14:creationId xmlns:p14="http://schemas.microsoft.com/office/powerpoint/2010/main" val="3842938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600" b="1" dirty="0"/>
              <a:t>What’s typical?</a:t>
            </a:r>
          </a:p>
        </p:txBody>
      </p:sp>
      <p:sp>
        <p:nvSpPr>
          <p:cNvPr id="3" name="Content Placeholder 2"/>
          <p:cNvSpPr>
            <a:spLocks noGrp="1"/>
          </p:cNvSpPr>
          <p:nvPr>
            <p:ph idx="1"/>
          </p:nvPr>
        </p:nvSpPr>
        <p:spPr>
          <a:xfrm>
            <a:off x="731517" y="4295051"/>
            <a:ext cx="6719398" cy="3277174"/>
          </a:xfrm>
        </p:spPr>
        <p:txBody>
          <a:bodyPr/>
          <a:lstStyle/>
          <a:p>
            <a:pPr>
              <a:lnSpc>
                <a:spcPct val="100000"/>
              </a:lnSpc>
            </a:pPr>
            <a:r>
              <a:rPr lang="en-US" sz="2800" b="1" i="0" dirty="0">
                <a:solidFill>
                  <a:srgbClr val="696969"/>
                </a:solidFill>
              </a:rPr>
              <a:t>Life Cycle of ENSO: </a:t>
            </a:r>
          </a:p>
          <a:p>
            <a:pPr marL="457200" indent="-457200">
              <a:lnSpc>
                <a:spcPct val="100000"/>
              </a:lnSpc>
              <a:buFont typeface="Arial" panose="020B0604020202020204" pitchFamily="34" charset="0"/>
              <a:buChar char="•"/>
            </a:pPr>
            <a:r>
              <a:rPr lang="en-US" sz="2800" i="0" dirty="0">
                <a:solidFill>
                  <a:srgbClr val="696969"/>
                </a:solidFill>
              </a:rPr>
              <a:t>9-12 months</a:t>
            </a:r>
          </a:p>
          <a:p>
            <a:pPr marL="457200" indent="-457200">
              <a:lnSpc>
                <a:spcPct val="100000"/>
              </a:lnSpc>
              <a:buFont typeface="Arial" panose="020B0604020202020204" pitchFamily="34" charset="0"/>
              <a:buChar char="•"/>
            </a:pPr>
            <a:r>
              <a:rPr lang="en-US" sz="2800" i="0" dirty="0">
                <a:solidFill>
                  <a:srgbClr val="696969"/>
                </a:solidFill>
              </a:rPr>
              <a:t>Develop in spring</a:t>
            </a:r>
          </a:p>
          <a:p>
            <a:pPr marL="457200" indent="-457200">
              <a:lnSpc>
                <a:spcPct val="100000"/>
              </a:lnSpc>
              <a:buFont typeface="Arial" panose="020B0604020202020204" pitchFamily="34" charset="0"/>
              <a:buChar char="•"/>
            </a:pPr>
            <a:r>
              <a:rPr lang="en-US" sz="2800" i="0" dirty="0">
                <a:solidFill>
                  <a:srgbClr val="696969"/>
                </a:solidFill>
              </a:rPr>
              <a:t>Intensity peaks in winter</a:t>
            </a:r>
          </a:p>
          <a:p>
            <a:pPr>
              <a:buNone/>
            </a:pPr>
            <a:endParaRPr lang="en-US" dirty="0"/>
          </a:p>
        </p:txBody>
      </p:sp>
      <p:graphicFrame>
        <p:nvGraphicFramePr>
          <p:cNvPr id="10" name="Table 9">
            <a:extLst>
              <a:ext uri="{FF2B5EF4-FFF2-40B4-BE49-F238E27FC236}">
                <a16:creationId xmlns:a16="http://schemas.microsoft.com/office/drawing/2014/main" id="{0CF3E51B-03FB-724C-8BF0-659B0E2C0687}"/>
              </a:ext>
            </a:extLst>
          </p:cNvPr>
          <p:cNvGraphicFramePr>
            <a:graphicFrameLocks noGrp="1"/>
          </p:cNvGraphicFramePr>
          <p:nvPr>
            <p:extLst>
              <p:ext uri="{D42A27DB-BD31-4B8C-83A1-F6EECF244321}">
                <p14:modId xmlns:p14="http://schemas.microsoft.com/office/powerpoint/2010/main" val="406900242"/>
              </p:ext>
            </p:extLst>
          </p:nvPr>
        </p:nvGraphicFramePr>
        <p:xfrm>
          <a:off x="731517" y="1435418"/>
          <a:ext cx="12344397" cy="854188"/>
        </p:xfrm>
        <a:graphic>
          <a:graphicData uri="http://schemas.openxmlformats.org/drawingml/2006/table">
            <a:tbl>
              <a:tblPr firstRow="1" bandRow="1">
                <a:tableStyleId>{5C22544A-7EE6-4342-B048-85BDC9FD1C3A}</a:tableStyleId>
              </a:tblPr>
              <a:tblGrid>
                <a:gridCol w="949569">
                  <a:extLst>
                    <a:ext uri="{9D8B030D-6E8A-4147-A177-3AD203B41FA5}">
                      <a16:colId xmlns:a16="http://schemas.microsoft.com/office/drawing/2014/main" val="2495319364"/>
                    </a:ext>
                  </a:extLst>
                </a:gridCol>
                <a:gridCol w="949569">
                  <a:extLst>
                    <a:ext uri="{9D8B030D-6E8A-4147-A177-3AD203B41FA5}">
                      <a16:colId xmlns:a16="http://schemas.microsoft.com/office/drawing/2014/main" val="1905455345"/>
                    </a:ext>
                  </a:extLst>
                </a:gridCol>
                <a:gridCol w="949569">
                  <a:extLst>
                    <a:ext uri="{9D8B030D-6E8A-4147-A177-3AD203B41FA5}">
                      <a16:colId xmlns:a16="http://schemas.microsoft.com/office/drawing/2014/main" val="2289342163"/>
                    </a:ext>
                  </a:extLst>
                </a:gridCol>
                <a:gridCol w="949569">
                  <a:extLst>
                    <a:ext uri="{9D8B030D-6E8A-4147-A177-3AD203B41FA5}">
                      <a16:colId xmlns:a16="http://schemas.microsoft.com/office/drawing/2014/main" val="2818799331"/>
                    </a:ext>
                  </a:extLst>
                </a:gridCol>
                <a:gridCol w="949569">
                  <a:extLst>
                    <a:ext uri="{9D8B030D-6E8A-4147-A177-3AD203B41FA5}">
                      <a16:colId xmlns:a16="http://schemas.microsoft.com/office/drawing/2014/main" val="2734436292"/>
                    </a:ext>
                  </a:extLst>
                </a:gridCol>
                <a:gridCol w="949569">
                  <a:extLst>
                    <a:ext uri="{9D8B030D-6E8A-4147-A177-3AD203B41FA5}">
                      <a16:colId xmlns:a16="http://schemas.microsoft.com/office/drawing/2014/main" val="3762224331"/>
                    </a:ext>
                  </a:extLst>
                </a:gridCol>
                <a:gridCol w="949569">
                  <a:extLst>
                    <a:ext uri="{9D8B030D-6E8A-4147-A177-3AD203B41FA5}">
                      <a16:colId xmlns:a16="http://schemas.microsoft.com/office/drawing/2014/main" val="2772266012"/>
                    </a:ext>
                  </a:extLst>
                </a:gridCol>
                <a:gridCol w="949569">
                  <a:extLst>
                    <a:ext uri="{9D8B030D-6E8A-4147-A177-3AD203B41FA5}">
                      <a16:colId xmlns:a16="http://schemas.microsoft.com/office/drawing/2014/main" val="3345295502"/>
                    </a:ext>
                  </a:extLst>
                </a:gridCol>
                <a:gridCol w="949569">
                  <a:extLst>
                    <a:ext uri="{9D8B030D-6E8A-4147-A177-3AD203B41FA5}">
                      <a16:colId xmlns:a16="http://schemas.microsoft.com/office/drawing/2014/main" val="2422395472"/>
                    </a:ext>
                  </a:extLst>
                </a:gridCol>
                <a:gridCol w="949569">
                  <a:extLst>
                    <a:ext uri="{9D8B030D-6E8A-4147-A177-3AD203B41FA5}">
                      <a16:colId xmlns:a16="http://schemas.microsoft.com/office/drawing/2014/main" val="398244958"/>
                    </a:ext>
                  </a:extLst>
                </a:gridCol>
                <a:gridCol w="949569">
                  <a:extLst>
                    <a:ext uri="{9D8B030D-6E8A-4147-A177-3AD203B41FA5}">
                      <a16:colId xmlns:a16="http://schemas.microsoft.com/office/drawing/2014/main" val="2995688661"/>
                    </a:ext>
                  </a:extLst>
                </a:gridCol>
                <a:gridCol w="949569">
                  <a:extLst>
                    <a:ext uri="{9D8B030D-6E8A-4147-A177-3AD203B41FA5}">
                      <a16:colId xmlns:a16="http://schemas.microsoft.com/office/drawing/2014/main" val="720023873"/>
                    </a:ext>
                  </a:extLst>
                </a:gridCol>
                <a:gridCol w="949569">
                  <a:extLst>
                    <a:ext uri="{9D8B030D-6E8A-4147-A177-3AD203B41FA5}">
                      <a16:colId xmlns:a16="http://schemas.microsoft.com/office/drawing/2014/main" val="771280452"/>
                    </a:ext>
                  </a:extLst>
                </a:gridCol>
              </a:tblGrid>
              <a:tr h="854188">
                <a:tc>
                  <a:txBody>
                    <a:bodyPr/>
                    <a:lstStyle/>
                    <a:p>
                      <a:r>
                        <a:rPr lang="en-US" sz="2000" dirty="0"/>
                        <a:t>Mar 2017</a:t>
                      </a:r>
                    </a:p>
                  </a:txBody>
                  <a:tcPr>
                    <a:gradFill flip="none" rotWithShape="1">
                      <a:gsLst>
                        <a:gs pos="0">
                          <a:srgbClr val="2E9FDF">
                            <a:tint val="66000"/>
                            <a:satMod val="160000"/>
                          </a:srgbClr>
                        </a:gs>
                        <a:gs pos="50000">
                          <a:srgbClr val="2E9FDF">
                            <a:tint val="44500"/>
                            <a:satMod val="160000"/>
                          </a:srgbClr>
                        </a:gs>
                        <a:gs pos="100000">
                          <a:srgbClr val="2E9FDF">
                            <a:tint val="23500"/>
                            <a:satMod val="160000"/>
                          </a:srgbClr>
                        </a:gs>
                      </a:gsLst>
                      <a:lin ang="2700000" scaled="1"/>
                      <a:tileRect/>
                    </a:gradFill>
                  </a:tcPr>
                </a:tc>
                <a:tc>
                  <a:txBody>
                    <a:bodyPr/>
                    <a:lstStyle/>
                    <a:p>
                      <a:r>
                        <a:rPr lang="en-US" sz="2000" dirty="0"/>
                        <a:t>Apr</a:t>
                      </a:r>
                    </a:p>
                  </a:txBody>
                  <a:tcPr>
                    <a:gradFill flip="none" rotWithShape="1">
                      <a:gsLst>
                        <a:gs pos="0">
                          <a:srgbClr val="2E9FDF">
                            <a:tint val="66000"/>
                            <a:satMod val="160000"/>
                          </a:srgbClr>
                        </a:gs>
                        <a:gs pos="50000">
                          <a:srgbClr val="2E9FDF">
                            <a:tint val="44500"/>
                            <a:satMod val="160000"/>
                          </a:srgbClr>
                        </a:gs>
                        <a:gs pos="100000">
                          <a:srgbClr val="2E9FDF">
                            <a:tint val="23500"/>
                            <a:satMod val="160000"/>
                          </a:srgbClr>
                        </a:gs>
                      </a:gsLst>
                      <a:lin ang="2700000" scaled="1"/>
                      <a:tileRect/>
                    </a:gradFill>
                  </a:tcPr>
                </a:tc>
                <a:tc>
                  <a:txBody>
                    <a:bodyPr/>
                    <a:lstStyle/>
                    <a:p>
                      <a:r>
                        <a:rPr lang="en-US" sz="2000" dirty="0"/>
                        <a:t>May</a:t>
                      </a:r>
                    </a:p>
                  </a:txBody>
                  <a:tcPr>
                    <a:gradFill flip="none" rotWithShape="1">
                      <a:gsLst>
                        <a:gs pos="0">
                          <a:srgbClr val="2E9FDF">
                            <a:tint val="66000"/>
                            <a:satMod val="160000"/>
                          </a:srgbClr>
                        </a:gs>
                        <a:gs pos="50000">
                          <a:srgbClr val="2E9FDF">
                            <a:tint val="44500"/>
                            <a:satMod val="160000"/>
                          </a:srgbClr>
                        </a:gs>
                        <a:gs pos="100000">
                          <a:srgbClr val="2E9FDF">
                            <a:tint val="23500"/>
                            <a:satMod val="160000"/>
                          </a:srgbClr>
                        </a:gs>
                      </a:gsLst>
                      <a:lin ang="2700000" scaled="1"/>
                      <a:tileRect/>
                    </a:gradFill>
                  </a:tcPr>
                </a:tc>
                <a:tc>
                  <a:txBody>
                    <a:bodyPr/>
                    <a:lstStyle/>
                    <a:p>
                      <a:r>
                        <a:rPr lang="en-US" sz="2000" dirty="0"/>
                        <a:t>Jun</a:t>
                      </a:r>
                    </a:p>
                  </a:txBody>
                  <a:tcPr>
                    <a:gradFill flip="none" rotWithShape="1">
                      <a:gsLst>
                        <a:gs pos="0">
                          <a:srgbClr val="2E9FDF">
                            <a:tint val="66000"/>
                            <a:satMod val="160000"/>
                          </a:srgbClr>
                        </a:gs>
                        <a:gs pos="50000">
                          <a:srgbClr val="2E9FDF">
                            <a:tint val="44500"/>
                            <a:satMod val="160000"/>
                          </a:srgbClr>
                        </a:gs>
                        <a:gs pos="100000">
                          <a:srgbClr val="2E9FDF">
                            <a:tint val="23500"/>
                            <a:satMod val="160000"/>
                          </a:srgbClr>
                        </a:gs>
                      </a:gsLst>
                      <a:lin ang="2700000" scaled="1"/>
                      <a:tileRect/>
                    </a:gradFill>
                  </a:tcPr>
                </a:tc>
                <a:tc>
                  <a:txBody>
                    <a:bodyPr/>
                    <a:lstStyle/>
                    <a:p>
                      <a:r>
                        <a:rPr lang="en-US" sz="2000" dirty="0"/>
                        <a:t>Jul</a:t>
                      </a:r>
                    </a:p>
                  </a:txBody>
                  <a:tcPr>
                    <a:gradFill flip="none" rotWithShape="1">
                      <a:gsLst>
                        <a:gs pos="0">
                          <a:srgbClr val="2E9FDF">
                            <a:tint val="66000"/>
                            <a:satMod val="160000"/>
                          </a:srgbClr>
                        </a:gs>
                        <a:gs pos="50000">
                          <a:srgbClr val="2E9FDF">
                            <a:tint val="44500"/>
                            <a:satMod val="160000"/>
                          </a:srgbClr>
                        </a:gs>
                        <a:gs pos="100000">
                          <a:srgbClr val="2E9FDF">
                            <a:tint val="23500"/>
                            <a:satMod val="160000"/>
                          </a:srgbClr>
                        </a:gs>
                      </a:gsLst>
                      <a:lin ang="2700000" scaled="1"/>
                      <a:tileRect/>
                    </a:gradFill>
                  </a:tcPr>
                </a:tc>
                <a:tc>
                  <a:txBody>
                    <a:bodyPr/>
                    <a:lstStyle/>
                    <a:p>
                      <a:r>
                        <a:rPr lang="en-US" sz="2000" dirty="0"/>
                        <a:t>Aug</a:t>
                      </a:r>
                    </a:p>
                  </a:txBody>
                  <a:tcPr>
                    <a:gradFill flip="none" rotWithShape="1">
                      <a:gsLst>
                        <a:gs pos="0">
                          <a:srgbClr val="2E9FDF">
                            <a:tint val="66000"/>
                            <a:satMod val="160000"/>
                          </a:srgbClr>
                        </a:gs>
                        <a:gs pos="50000">
                          <a:srgbClr val="2E9FDF">
                            <a:tint val="44500"/>
                            <a:satMod val="160000"/>
                          </a:srgbClr>
                        </a:gs>
                        <a:gs pos="100000">
                          <a:srgbClr val="2E9FDF">
                            <a:tint val="23500"/>
                            <a:satMod val="160000"/>
                          </a:srgbClr>
                        </a:gs>
                      </a:gsLst>
                      <a:lin ang="2700000" scaled="1"/>
                      <a:tileRect/>
                    </a:gradFill>
                  </a:tcPr>
                </a:tc>
                <a:tc>
                  <a:txBody>
                    <a:bodyPr/>
                    <a:lstStyle/>
                    <a:p>
                      <a:r>
                        <a:rPr lang="en-US" sz="2000" dirty="0"/>
                        <a:t>Sep</a:t>
                      </a:r>
                    </a:p>
                  </a:txBody>
                  <a:tcPr>
                    <a:gradFill flip="none" rotWithShape="1">
                      <a:gsLst>
                        <a:gs pos="0">
                          <a:srgbClr val="2E9FDF">
                            <a:tint val="66000"/>
                            <a:satMod val="160000"/>
                          </a:srgbClr>
                        </a:gs>
                        <a:gs pos="50000">
                          <a:srgbClr val="2E9FDF">
                            <a:tint val="44500"/>
                            <a:satMod val="160000"/>
                          </a:srgbClr>
                        </a:gs>
                        <a:gs pos="100000">
                          <a:srgbClr val="2E9FDF">
                            <a:tint val="23500"/>
                            <a:satMod val="160000"/>
                          </a:srgbClr>
                        </a:gs>
                      </a:gsLst>
                      <a:lin ang="2700000" scaled="1"/>
                      <a:tileRect/>
                    </a:gradFill>
                  </a:tcPr>
                </a:tc>
                <a:tc>
                  <a:txBody>
                    <a:bodyPr/>
                    <a:lstStyle/>
                    <a:p>
                      <a:r>
                        <a:rPr lang="en-US" sz="2000" dirty="0"/>
                        <a:t>Oct</a:t>
                      </a:r>
                    </a:p>
                  </a:txBody>
                  <a:tcPr>
                    <a:gradFill flip="none" rotWithShape="1">
                      <a:gsLst>
                        <a:gs pos="0">
                          <a:srgbClr val="2E9FDF">
                            <a:tint val="66000"/>
                            <a:satMod val="160000"/>
                          </a:srgbClr>
                        </a:gs>
                        <a:gs pos="50000">
                          <a:srgbClr val="2E9FDF">
                            <a:tint val="44500"/>
                            <a:satMod val="160000"/>
                          </a:srgbClr>
                        </a:gs>
                        <a:gs pos="100000">
                          <a:srgbClr val="2E9FDF">
                            <a:tint val="23500"/>
                            <a:satMod val="160000"/>
                          </a:srgbClr>
                        </a:gs>
                      </a:gsLst>
                      <a:lin ang="2700000" scaled="1"/>
                      <a:tileRect/>
                    </a:gradFill>
                  </a:tcPr>
                </a:tc>
                <a:tc>
                  <a:txBody>
                    <a:bodyPr/>
                    <a:lstStyle/>
                    <a:p>
                      <a:r>
                        <a:rPr lang="en-US" sz="2000" dirty="0"/>
                        <a:t>Nov</a:t>
                      </a:r>
                    </a:p>
                  </a:txBody>
                  <a:tcPr>
                    <a:solidFill>
                      <a:schemeClr val="accent4"/>
                    </a:solidFill>
                  </a:tcPr>
                </a:tc>
                <a:tc>
                  <a:txBody>
                    <a:bodyPr/>
                    <a:lstStyle/>
                    <a:p>
                      <a:r>
                        <a:rPr lang="en-US" sz="2000" dirty="0"/>
                        <a:t>Dec</a:t>
                      </a:r>
                    </a:p>
                  </a:txBody>
                  <a:tcPr>
                    <a:solidFill>
                      <a:schemeClr val="accent4"/>
                    </a:solidFill>
                  </a:tcPr>
                </a:tc>
                <a:tc>
                  <a:txBody>
                    <a:bodyPr/>
                    <a:lstStyle/>
                    <a:p>
                      <a:r>
                        <a:rPr lang="en-US" sz="2000" dirty="0"/>
                        <a:t>Jan 2018</a:t>
                      </a:r>
                    </a:p>
                  </a:txBody>
                  <a:tcPr>
                    <a:solidFill>
                      <a:schemeClr val="accent4"/>
                    </a:solidFill>
                  </a:tcPr>
                </a:tc>
                <a:tc>
                  <a:txBody>
                    <a:bodyPr/>
                    <a:lstStyle/>
                    <a:p>
                      <a:r>
                        <a:rPr lang="en-US" sz="2000" dirty="0"/>
                        <a:t>Feb</a:t>
                      </a:r>
                    </a:p>
                  </a:txBody>
                  <a:tcPr>
                    <a:solidFill>
                      <a:schemeClr val="accent4"/>
                    </a:solidFill>
                  </a:tcPr>
                </a:tc>
                <a:tc>
                  <a:txBody>
                    <a:bodyPr/>
                    <a:lstStyle/>
                    <a:p>
                      <a:r>
                        <a:rPr lang="en-US" sz="2000" dirty="0"/>
                        <a:t>Mar</a:t>
                      </a:r>
                    </a:p>
                  </a:txBody>
                  <a:tcPr>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2700000" scaled="1"/>
                      <a:tileRect/>
                    </a:gradFill>
                  </a:tcPr>
                </a:tc>
                <a:extLst>
                  <a:ext uri="{0D108BD9-81ED-4DB2-BD59-A6C34878D82A}">
                    <a16:rowId xmlns:a16="http://schemas.microsoft.com/office/drawing/2014/main" val="856918122"/>
                  </a:ext>
                </a:extLst>
              </a:tr>
            </a:tbl>
          </a:graphicData>
        </a:graphic>
      </p:graphicFrame>
      <p:cxnSp>
        <p:nvCxnSpPr>
          <p:cNvPr id="13" name="Straight Arrow Connector 12">
            <a:extLst>
              <a:ext uri="{FF2B5EF4-FFF2-40B4-BE49-F238E27FC236}">
                <a16:creationId xmlns:a16="http://schemas.microsoft.com/office/drawing/2014/main" id="{B1530A02-5A23-5649-94E2-B7153CF3A7B2}"/>
              </a:ext>
            </a:extLst>
          </p:cNvPr>
          <p:cNvCxnSpPr>
            <a:cxnSpLocks/>
          </p:cNvCxnSpPr>
          <p:nvPr/>
        </p:nvCxnSpPr>
        <p:spPr>
          <a:xfrm>
            <a:off x="8449733" y="2506594"/>
            <a:ext cx="3708399" cy="0"/>
          </a:xfrm>
          <a:prstGeom prst="straightConnector1">
            <a:avLst/>
          </a:prstGeom>
          <a:ln>
            <a:headEnd type="triangle"/>
            <a:tailEnd type="triangle"/>
          </a:ln>
        </p:spPr>
        <p:style>
          <a:lnRef idx="2">
            <a:schemeClr val="accent4"/>
          </a:lnRef>
          <a:fillRef idx="0">
            <a:schemeClr val="accent4"/>
          </a:fillRef>
          <a:effectRef idx="1">
            <a:schemeClr val="accent4"/>
          </a:effectRef>
          <a:fontRef idx="minor">
            <a:schemeClr val="tx1"/>
          </a:fontRef>
        </p:style>
      </p:cxnSp>
      <p:cxnSp>
        <p:nvCxnSpPr>
          <p:cNvPr id="16" name="Straight Arrow Connector 15">
            <a:extLst>
              <a:ext uri="{FF2B5EF4-FFF2-40B4-BE49-F238E27FC236}">
                <a16:creationId xmlns:a16="http://schemas.microsoft.com/office/drawing/2014/main" id="{0B757CA5-2B5D-0D43-8589-86FB6EDF3A62}"/>
              </a:ext>
            </a:extLst>
          </p:cNvPr>
          <p:cNvCxnSpPr>
            <a:cxnSpLocks/>
          </p:cNvCxnSpPr>
          <p:nvPr/>
        </p:nvCxnSpPr>
        <p:spPr>
          <a:xfrm>
            <a:off x="731517" y="2506594"/>
            <a:ext cx="2858350" cy="0"/>
          </a:xfrm>
          <a:prstGeom prst="straightConnector1">
            <a:avLst/>
          </a:prstGeom>
          <a:ln>
            <a:solidFill>
              <a:schemeClr val="bg2"/>
            </a:solidFill>
            <a:headEnd type="triangle"/>
            <a:tailEnd type="triangle"/>
          </a:ln>
        </p:spPr>
        <p:style>
          <a:lnRef idx="2">
            <a:schemeClr val="accent4"/>
          </a:lnRef>
          <a:fillRef idx="0">
            <a:schemeClr val="accent4"/>
          </a:fillRef>
          <a:effectRef idx="1">
            <a:schemeClr val="accent4"/>
          </a:effectRef>
          <a:fontRef idx="minor">
            <a:schemeClr val="tx1"/>
          </a:fontRef>
        </p:style>
      </p:cxnSp>
      <p:cxnSp>
        <p:nvCxnSpPr>
          <p:cNvPr id="20" name="Straight Connector 19">
            <a:extLst>
              <a:ext uri="{FF2B5EF4-FFF2-40B4-BE49-F238E27FC236}">
                <a16:creationId xmlns:a16="http://schemas.microsoft.com/office/drawing/2014/main" id="{B501DDD4-780E-C848-92CF-3FD4C7BF2C68}"/>
              </a:ext>
            </a:extLst>
          </p:cNvPr>
          <p:cNvCxnSpPr>
            <a:cxnSpLocks/>
          </p:cNvCxnSpPr>
          <p:nvPr/>
        </p:nvCxnSpPr>
        <p:spPr>
          <a:xfrm>
            <a:off x="5970575" y="4320600"/>
            <a:ext cx="62908" cy="3426387"/>
          </a:xfrm>
          <a:prstGeom prst="line">
            <a:avLst/>
          </a:prstGeom>
          <a:ln w="6350" cmpd="sng">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D1A24B9D-C66B-894A-BCF7-6997D50E2019}"/>
              </a:ext>
            </a:extLst>
          </p:cNvPr>
          <p:cNvSpPr txBox="1"/>
          <p:nvPr/>
        </p:nvSpPr>
        <p:spPr>
          <a:xfrm>
            <a:off x="8712789" y="2721431"/>
            <a:ext cx="3182286" cy="246221"/>
          </a:xfrm>
          <a:prstGeom prst="rect">
            <a:avLst/>
          </a:prstGeom>
          <a:noFill/>
        </p:spPr>
        <p:txBody>
          <a:bodyPr wrap="square" lIns="0" tIns="0" rIns="0" bIns="0" rtlCol="0">
            <a:spAutoFit/>
          </a:bodyPr>
          <a:lstStyle/>
          <a:p>
            <a:pPr algn="ctr"/>
            <a:r>
              <a:rPr lang="en-US" sz="1600" b="1" dirty="0">
                <a:solidFill>
                  <a:schemeClr val="tx2"/>
                </a:solidFill>
                <a:latin typeface="+mj-lt"/>
              </a:rPr>
              <a:t>Peak intensity in winter</a:t>
            </a:r>
          </a:p>
        </p:txBody>
      </p:sp>
      <p:sp>
        <p:nvSpPr>
          <p:cNvPr id="30" name="TextBox 29">
            <a:extLst>
              <a:ext uri="{FF2B5EF4-FFF2-40B4-BE49-F238E27FC236}">
                <a16:creationId xmlns:a16="http://schemas.microsoft.com/office/drawing/2014/main" id="{3BE02750-63EB-7B4D-9D9D-39C618B2E723}"/>
              </a:ext>
            </a:extLst>
          </p:cNvPr>
          <p:cNvSpPr txBox="1"/>
          <p:nvPr/>
        </p:nvSpPr>
        <p:spPr>
          <a:xfrm>
            <a:off x="551981" y="2720563"/>
            <a:ext cx="3182286" cy="246221"/>
          </a:xfrm>
          <a:prstGeom prst="rect">
            <a:avLst/>
          </a:prstGeom>
          <a:noFill/>
        </p:spPr>
        <p:txBody>
          <a:bodyPr wrap="square" lIns="0" tIns="0" rIns="0" bIns="0" rtlCol="0">
            <a:spAutoFit/>
          </a:bodyPr>
          <a:lstStyle/>
          <a:p>
            <a:pPr algn="ctr"/>
            <a:r>
              <a:rPr lang="en-US" sz="1600" b="1" dirty="0">
                <a:solidFill>
                  <a:schemeClr val="tx2"/>
                </a:solidFill>
                <a:latin typeface="+mj-lt"/>
              </a:rPr>
              <a:t>ENSO conditions develop</a:t>
            </a:r>
          </a:p>
        </p:txBody>
      </p:sp>
      <p:sp>
        <p:nvSpPr>
          <p:cNvPr id="32" name="Content Placeholder 2">
            <a:extLst>
              <a:ext uri="{FF2B5EF4-FFF2-40B4-BE49-F238E27FC236}">
                <a16:creationId xmlns:a16="http://schemas.microsoft.com/office/drawing/2014/main" id="{8D395292-64DC-7448-9304-5918877E43C6}"/>
              </a:ext>
            </a:extLst>
          </p:cNvPr>
          <p:cNvSpPr txBox="1">
            <a:spLocks/>
          </p:cNvSpPr>
          <p:nvPr/>
        </p:nvSpPr>
        <p:spPr bwMode="auto">
          <a:xfrm>
            <a:off x="6557780" y="4295051"/>
            <a:ext cx="7540992" cy="3277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0" fontAlgn="base" hangingPunct="0">
              <a:lnSpc>
                <a:spcPct val="120000"/>
              </a:lnSpc>
              <a:spcBef>
                <a:spcPts val="857"/>
              </a:spcBef>
              <a:spcAft>
                <a:spcPts val="1714"/>
              </a:spcAft>
              <a:buFont typeface="Calibri" pitchFamily="34" charset="0"/>
              <a:buChar char="​"/>
              <a:defRPr sz="2100" i="1" kern="1200">
                <a:solidFill>
                  <a:srgbClr val="00AFBB"/>
                </a:solidFill>
                <a:latin typeface="Calibri" panose="020F0502020204030204" pitchFamily="34" charset="0"/>
                <a:ea typeface="+mn-ea"/>
                <a:cs typeface="+mn-cs"/>
              </a:defRPr>
            </a:lvl1pPr>
            <a:lvl2pPr algn="l" rtl="0" eaLnBrk="0" fontAlgn="base" hangingPunct="0">
              <a:spcBef>
                <a:spcPct val="0"/>
              </a:spcBef>
              <a:spcAft>
                <a:spcPts val="857"/>
              </a:spcAft>
              <a:buFont typeface="Calibri" pitchFamily="34" charset="0"/>
              <a:buChar char="​"/>
              <a:defRPr sz="2100" i="1" kern="1200">
                <a:solidFill>
                  <a:schemeClr val="tx2"/>
                </a:solidFill>
                <a:latin typeface="Calibri" panose="020F0502020204030204" pitchFamily="34" charset="0"/>
                <a:ea typeface="+mn-ea"/>
                <a:cs typeface="+mn-cs"/>
              </a:defRPr>
            </a:lvl2pPr>
            <a:lvl3pPr algn="l" rtl="0" eaLnBrk="0" fontAlgn="base" hangingPunct="0">
              <a:lnSpc>
                <a:spcPct val="120000"/>
              </a:lnSpc>
              <a:spcBef>
                <a:spcPts val="857"/>
              </a:spcBef>
              <a:spcAft>
                <a:spcPts val="857"/>
              </a:spcAft>
              <a:buFont typeface="Calibri" pitchFamily="34" charset="0"/>
              <a:buChar char="​"/>
              <a:defRPr sz="1600" kern="1200">
                <a:solidFill>
                  <a:schemeClr val="tx2"/>
                </a:solidFill>
                <a:latin typeface="Calibri" panose="020F0502020204030204" pitchFamily="34" charset="0"/>
                <a:ea typeface="+mn-ea"/>
                <a:cs typeface="+mn-cs"/>
              </a:defRPr>
            </a:lvl3pPr>
            <a:lvl4pPr algn="l" rtl="0" eaLnBrk="0" fontAlgn="base" hangingPunct="0">
              <a:lnSpc>
                <a:spcPct val="110000"/>
              </a:lnSpc>
              <a:spcBef>
                <a:spcPct val="0"/>
              </a:spcBef>
              <a:spcAft>
                <a:spcPct val="0"/>
              </a:spcAft>
              <a:buFont typeface="Calibri" pitchFamily="34" charset="0"/>
              <a:buChar char="​"/>
              <a:defRPr sz="1600" i="1" kern="1200">
                <a:solidFill>
                  <a:schemeClr val="accent2"/>
                </a:solidFill>
                <a:latin typeface="Calibri" panose="020F0502020204030204" pitchFamily="34" charset="0"/>
                <a:ea typeface="+mn-ea"/>
                <a:cs typeface="+mn-cs"/>
              </a:defRPr>
            </a:lvl4pPr>
            <a:lvl5pPr algn="l" rtl="0" eaLnBrk="0" fontAlgn="base" hangingPunct="0">
              <a:lnSpc>
                <a:spcPct val="150000"/>
              </a:lnSpc>
              <a:spcBef>
                <a:spcPct val="0"/>
              </a:spcBef>
              <a:spcAft>
                <a:spcPct val="0"/>
              </a:spcAft>
              <a:buFont typeface="Calibri" pitchFamily="34" charset="0"/>
              <a:buChar char="​"/>
              <a:defRPr sz="1000" kern="1200">
                <a:solidFill>
                  <a:schemeClr val="tx2"/>
                </a:solidFill>
                <a:latin typeface="Calibri" panose="020F0502020204030204" pitchFamily="34" charset="0"/>
                <a:ea typeface="+mn-ea"/>
                <a:cs typeface="+mn-cs"/>
              </a:defRPr>
            </a:lvl5pPr>
            <a:lvl6pPr marL="3592106"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6pPr>
            <a:lvl7pPr marL="4245216"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7pPr>
            <a:lvl8pPr marL="4898327"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8pPr>
            <a:lvl9pPr marL="5551437"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9pPr>
          </a:lstStyle>
          <a:p>
            <a:pPr>
              <a:lnSpc>
                <a:spcPct val="100000"/>
              </a:lnSpc>
            </a:pPr>
            <a:r>
              <a:rPr lang="en-US" sz="2800" b="1" i="0" dirty="0">
                <a:solidFill>
                  <a:srgbClr val="696969"/>
                </a:solidFill>
              </a:rPr>
              <a:t>Fast Facts: </a:t>
            </a:r>
          </a:p>
          <a:p>
            <a:pPr marL="457200" indent="-457200">
              <a:lnSpc>
                <a:spcPct val="100000"/>
              </a:lnSpc>
              <a:buFont typeface="Arial" panose="020B0604020202020204" pitchFamily="34" charset="0"/>
              <a:buChar char="•"/>
            </a:pPr>
            <a:r>
              <a:rPr lang="en-US" sz="2800" i="0" dirty="0">
                <a:solidFill>
                  <a:srgbClr val="696969"/>
                </a:solidFill>
              </a:rPr>
              <a:t>Rare for El Nino to last longer than a year</a:t>
            </a:r>
          </a:p>
          <a:p>
            <a:pPr marL="457200" indent="-457200">
              <a:lnSpc>
                <a:spcPct val="100000"/>
              </a:lnSpc>
              <a:buFont typeface="Arial" panose="020B0604020202020204" pitchFamily="34" charset="0"/>
              <a:buChar char="•"/>
            </a:pPr>
            <a:r>
              <a:rPr lang="en-US" sz="2800" b="1" i="0" dirty="0">
                <a:solidFill>
                  <a:schemeClr val="accent2"/>
                </a:solidFill>
              </a:rPr>
              <a:t>40% of El Nino events are followed by La Nina</a:t>
            </a:r>
          </a:p>
          <a:p>
            <a:pPr marL="457200" indent="-457200">
              <a:lnSpc>
                <a:spcPct val="100000"/>
              </a:lnSpc>
              <a:buFont typeface="Arial" panose="020B0604020202020204" pitchFamily="34" charset="0"/>
              <a:buChar char="•"/>
            </a:pPr>
            <a:r>
              <a:rPr lang="en-US" sz="2800" b="1" i="0" dirty="0">
                <a:solidFill>
                  <a:schemeClr val="accent2"/>
                </a:solidFill>
              </a:rPr>
              <a:t>Half of all La </a:t>
            </a:r>
            <a:r>
              <a:rPr lang="en-US" sz="2800" b="1" i="0" dirty="0" err="1">
                <a:solidFill>
                  <a:schemeClr val="accent2"/>
                </a:solidFill>
              </a:rPr>
              <a:t>Ninas</a:t>
            </a:r>
            <a:r>
              <a:rPr lang="en-US" sz="2800" b="1" i="0" dirty="0">
                <a:solidFill>
                  <a:schemeClr val="accent2"/>
                </a:solidFill>
              </a:rPr>
              <a:t> have lasted for 2-3 years</a:t>
            </a:r>
          </a:p>
          <a:p>
            <a:pPr>
              <a:buFont typeface="Calibri" pitchFamily="34" charset="0"/>
              <a:buNone/>
            </a:pPr>
            <a:endParaRPr lang="en-US" dirty="0"/>
          </a:p>
        </p:txBody>
      </p:sp>
    </p:spTree>
    <p:extLst>
      <p:ext uri="{BB962C8B-B14F-4D97-AF65-F5344CB8AC3E}">
        <p14:creationId xmlns:p14="http://schemas.microsoft.com/office/powerpoint/2010/main" val="3111852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96EDDA-668C-7E40-9C02-3C479E4B390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3605"/>
          <a:stretch/>
        </p:blipFill>
        <p:spPr>
          <a:xfrm>
            <a:off x="3260034" y="1454686"/>
            <a:ext cx="9740013" cy="6632815"/>
          </a:xfrm>
          <a:prstGeom prst="rect">
            <a:avLst/>
          </a:prstGeom>
        </p:spPr>
      </p:pic>
      <p:sp>
        <p:nvSpPr>
          <p:cNvPr id="2" name="Title 1">
            <a:extLst>
              <a:ext uri="{FF2B5EF4-FFF2-40B4-BE49-F238E27FC236}">
                <a16:creationId xmlns:a16="http://schemas.microsoft.com/office/drawing/2014/main" id="{4DEB6ADD-9506-814D-BC42-F14F5656C340}"/>
              </a:ext>
            </a:extLst>
          </p:cNvPr>
          <p:cNvSpPr>
            <a:spLocks noGrp="1"/>
          </p:cNvSpPr>
          <p:nvPr>
            <p:ph type="title"/>
          </p:nvPr>
        </p:nvSpPr>
        <p:spPr/>
        <p:txBody>
          <a:bodyPr/>
          <a:lstStyle/>
          <a:p>
            <a:r>
              <a:rPr lang="en-US" sz="4600" b="1" cap="none" dirty="0">
                <a:solidFill>
                  <a:schemeClr val="tx2"/>
                </a:solidFill>
              </a:rPr>
              <a:t>ENSO Events of the Past 3 Years.</a:t>
            </a:r>
            <a:br>
              <a:rPr lang="en-US" sz="4600" b="1" cap="none" dirty="0">
                <a:solidFill>
                  <a:schemeClr val="tx2"/>
                </a:solidFill>
              </a:rPr>
            </a:br>
            <a:endParaRPr lang="en-US" sz="4600" b="1" dirty="0">
              <a:solidFill>
                <a:schemeClr val="tx2"/>
              </a:solidFill>
            </a:endParaRPr>
          </a:p>
        </p:txBody>
      </p:sp>
      <p:sp>
        <p:nvSpPr>
          <p:cNvPr id="12" name="Content Placeholder 11">
            <a:extLst>
              <a:ext uri="{FF2B5EF4-FFF2-40B4-BE49-F238E27FC236}">
                <a16:creationId xmlns:a16="http://schemas.microsoft.com/office/drawing/2014/main" id="{6D7F7380-7C40-CA41-ADB8-0EE50AD8F717}"/>
              </a:ext>
            </a:extLst>
          </p:cNvPr>
          <p:cNvSpPr>
            <a:spLocks noGrp="1"/>
          </p:cNvSpPr>
          <p:nvPr>
            <p:ph idx="1"/>
          </p:nvPr>
        </p:nvSpPr>
        <p:spPr>
          <a:xfrm>
            <a:off x="732372" y="2179321"/>
            <a:ext cx="2377394" cy="5499733"/>
          </a:xfrm>
        </p:spPr>
        <p:txBody>
          <a:bodyPr/>
          <a:lstStyle/>
          <a:p>
            <a:endParaRPr lang="en-US" dirty="0"/>
          </a:p>
        </p:txBody>
      </p:sp>
      <p:sp>
        <p:nvSpPr>
          <p:cNvPr id="13" name="Text Placeholder 12">
            <a:extLst>
              <a:ext uri="{FF2B5EF4-FFF2-40B4-BE49-F238E27FC236}">
                <a16:creationId xmlns:a16="http://schemas.microsoft.com/office/drawing/2014/main" id="{27B19659-A8E0-DC4F-BF91-863A37CB9D7C}"/>
              </a:ext>
            </a:extLst>
          </p:cNvPr>
          <p:cNvSpPr>
            <a:spLocks noGrp="1"/>
          </p:cNvSpPr>
          <p:nvPr>
            <p:ph type="body" idx="10"/>
          </p:nvPr>
        </p:nvSpPr>
        <p:spPr/>
        <p:txBody>
          <a:bodyPr/>
          <a:lstStyle/>
          <a:p>
            <a:pPr algn="r"/>
            <a:r>
              <a:rPr lang="en-US" sz="2800" b="1" dirty="0">
                <a:solidFill>
                  <a:schemeClr val="accent2"/>
                </a:solidFill>
              </a:rPr>
              <a:t>Did this La Nina last for 2 years?</a:t>
            </a:r>
            <a:br>
              <a:rPr lang="en-US" sz="2800" b="1" dirty="0">
                <a:solidFill>
                  <a:schemeClr val="accent2"/>
                </a:solidFill>
              </a:rPr>
            </a:br>
            <a:endParaRPr lang="en-US" sz="2800" dirty="0"/>
          </a:p>
        </p:txBody>
      </p:sp>
      <p:sp>
        <p:nvSpPr>
          <p:cNvPr id="14" name="Content Placeholder 13">
            <a:extLst>
              <a:ext uri="{FF2B5EF4-FFF2-40B4-BE49-F238E27FC236}">
                <a16:creationId xmlns:a16="http://schemas.microsoft.com/office/drawing/2014/main" id="{DB85006B-C7D1-E94B-94A3-1D8C4440C1B9}"/>
              </a:ext>
            </a:extLst>
          </p:cNvPr>
          <p:cNvSpPr>
            <a:spLocks noGrp="1"/>
          </p:cNvSpPr>
          <p:nvPr>
            <p:ph idx="11"/>
          </p:nvPr>
        </p:nvSpPr>
        <p:spPr/>
        <p:txBody>
          <a:bodyPr/>
          <a:lstStyle/>
          <a:p>
            <a:endParaRPr lang="en-US" dirty="0"/>
          </a:p>
        </p:txBody>
      </p:sp>
      <p:sp>
        <p:nvSpPr>
          <p:cNvPr id="15" name="Text Placeholder 14">
            <a:extLst>
              <a:ext uri="{FF2B5EF4-FFF2-40B4-BE49-F238E27FC236}">
                <a16:creationId xmlns:a16="http://schemas.microsoft.com/office/drawing/2014/main" id="{A8025BF5-3935-D94C-8EE1-A70F6FF0B025}"/>
              </a:ext>
            </a:extLst>
          </p:cNvPr>
          <p:cNvSpPr>
            <a:spLocks noGrp="1"/>
          </p:cNvSpPr>
          <p:nvPr>
            <p:ph type="body" sz="quarter" idx="14"/>
          </p:nvPr>
        </p:nvSpPr>
        <p:spPr/>
        <p:txBody>
          <a:bodyPr/>
          <a:lstStyle/>
          <a:p>
            <a:endParaRPr lang="en-US" dirty="0"/>
          </a:p>
        </p:txBody>
      </p:sp>
      <p:sp>
        <p:nvSpPr>
          <p:cNvPr id="5" name="Striped Right Arrow 4">
            <a:extLst>
              <a:ext uri="{FF2B5EF4-FFF2-40B4-BE49-F238E27FC236}">
                <a16:creationId xmlns:a16="http://schemas.microsoft.com/office/drawing/2014/main" id="{FFFC2F40-D1A9-2344-997A-4882007D2EED}"/>
              </a:ext>
            </a:extLst>
          </p:cNvPr>
          <p:cNvSpPr/>
          <p:nvPr/>
        </p:nvSpPr>
        <p:spPr>
          <a:xfrm>
            <a:off x="2399861" y="4687349"/>
            <a:ext cx="860173" cy="325518"/>
          </a:xfrm>
          <a:prstGeom prst="striped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sp>
        <p:nvSpPr>
          <p:cNvPr id="8" name="Striped Right Arrow 7">
            <a:extLst>
              <a:ext uri="{FF2B5EF4-FFF2-40B4-BE49-F238E27FC236}">
                <a16:creationId xmlns:a16="http://schemas.microsoft.com/office/drawing/2014/main" id="{197C86E5-E788-2948-BF25-70BBC5F30BC5}"/>
              </a:ext>
            </a:extLst>
          </p:cNvPr>
          <p:cNvSpPr/>
          <p:nvPr/>
        </p:nvSpPr>
        <p:spPr>
          <a:xfrm rot="16200000">
            <a:off x="9952067" y="6288472"/>
            <a:ext cx="2339640" cy="1331844"/>
          </a:xfrm>
          <a:prstGeom prst="stripedRightArrow">
            <a:avLst/>
          </a:prstGeom>
          <a:no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err="1">
              <a:latin typeface="+mj-lt"/>
            </a:endParaRPr>
          </a:p>
        </p:txBody>
      </p:sp>
      <p:cxnSp>
        <p:nvCxnSpPr>
          <p:cNvPr id="10" name="Straight Connector 9">
            <a:extLst>
              <a:ext uri="{FF2B5EF4-FFF2-40B4-BE49-F238E27FC236}">
                <a16:creationId xmlns:a16="http://schemas.microsoft.com/office/drawing/2014/main" id="{3659C07B-587E-A04E-B0BC-056AE29DFC9D}"/>
              </a:ext>
            </a:extLst>
          </p:cNvPr>
          <p:cNvCxnSpPr>
            <a:cxnSpLocks/>
          </p:cNvCxnSpPr>
          <p:nvPr/>
        </p:nvCxnSpPr>
        <p:spPr>
          <a:xfrm>
            <a:off x="3916017" y="3924802"/>
            <a:ext cx="8933761" cy="0"/>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8C5EA9B-2631-FD45-B7A4-E090EBF0153F}"/>
              </a:ext>
            </a:extLst>
          </p:cNvPr>
          <p:cNvCxnSpPr/>
          <p:nvPr/>
        </p:nvCxnSpPr>
        <p:spPr>
          <a:xfrm>
            <a:off x="2536197" y="5012867"/>
            <a:ext cx="10313581" cy="0"/>
          </a:xfrm>
          <a:prstGeom prst="line">
            <a:avLst/>
          </a:prstGeom>
          <a:ln>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7" name="Striped Right Arrow 16">
            <a:extLst>
              <a:ext uri="{FF2B5EF4-FFF2-40B4-BE49-F238E27FC236}">
                <a16:creationId xmlns:a16="http://schemas.microsoft.com/office/drawing/2014/main" id="{D280F24C-0F00-644B-B472-9B4B3BD90538}"/>
              </a:ext>
            </a:extLst>
          </p:cNvPr>
          <p:cNvSpPr/>
          <p:nvPr/>
        </p:nvSpPr>
        <p:spPr>
          <a:xfrm rot="16200000">
            <a:off x="6038317" y="6027618"/>
            <a:ext cx="2851601" cy="1331844"/>
          </a:xfrm>
          <a:prstGeom prst="stripedRightArrow">
            <a:avLst/>
          </a:prstGeom>
          <a:no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err="1">
              <a:latin typeface="+mj-lt"/>
            </a:endParaRPr>
          </a:p>
        </p:txBody>
      </p:sp>
      <p:sp>
        <p:nvSpPr>
          <p:cNvPr id="18" name="Striped Right Arrow 17">
            <a:extLst>
              <a:ext uri="{FF2B5EF4-FFF2-40B4-BE49-F238E27FC236}">
                <a16:creationId xmlns:a16="http://schemas.microsoft.com/office/drawing/2014/main" id="{A3638F43-0E3C-3D4B-92E2-5227C2910702}"/>
              </a:ext>
            </a:extLst>
          </p:cNvPr>
          <p:cNvSpPr/>
          <p:nvPr/>
        </p:nvSpPr>
        <p:spPr>
          <a:xfrm rot="16200000">
            <a:off x="1215885" y="4313912"/>
            <a:ext cx="5948986" cy="1331844"/>
          </a:xfrm>
          <a:prstGeom prst="stripedRightArrow">
            <a:avLst/>
          </a:prstGeom>
          <a:no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err="1">
              <a:latin typeface="+mj-lt"/>
            </a:endParaRPr>
          </a:p>
        </p:txBody>
      </p:sp>
    </p:spTree>
    <p:extLst>
      <p:ext uri="{BB962C8B-B14F-4D97-AF65-F5344CB8AC3E}">
        <p14:creationId xmlns:p14="http://schemas.microsoft.com/office/powerpoint/2010/main" val="4035326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5" grpId="0" animBg="1"/>
      <p:bldP spid="8" grpId="0" animBg="1"/>
      <p:bldP spid="17" grpId="0" animBg="1"/>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4FDBA-75EA-ED43-AAE6-F938FBD3D680}"/>
              </a:ext>
            </a:extLst>
          </p:cNvPr>
          <p:cNvSpPr>
            <a:spLocks noGrp="1"/>
          </p:cNvSpPr>
          <p:nvPr>
            <p:ph type="title"/>
          </p:nvPr>
        </p:nvSpPr>
        <p:spPr/>
        <p:txBody>
          <a:bodyPr/>
          <a:lstStyle/>
          <a:p>
            <a:r>
              <a:rPr lang="en-US" sz="3200" b="1" dirty="0"/>
              <a:t>The ‘Godzilla’ el </a:t>
            </a:r>
            <a:r>
              <a:rPr lang="en-US" sz="3200" b="1" dirty="0" err="1"/>
              <a:t>nino</a:t>
            </a:r>
            <a:r>
              <a:rPr lang="en-US" sz="3200" b="1" dirty="0"/>
              <a:t> of 2015-2016</a:t>
            </a:r>
            <a:endParaRPr lang="en-US" dirty="0"/>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9" name="Content Placeholder 8">
                <a:extLst>
                  <a:ext uri="{FF2B5EF4-FFF2-40B4-BE49-F238E27FC236}">
                    <a16:creationId xmlns:a16="http://schemas.microsoft.com/office/drawing/2014/main" id="{EEB119C8-4BAB-7F43-8CC0-916AABD9F89C}"/>
                  </a:ext>
                </a:extLst>
              </p:cNvPr>
              <p:cNvGraphicFramePr>
                <a:graphicFrameLocks noGrp="1"/>
              </p:cNvGraphicFramePr>
              <p:nvPr>
                <p:ph idx="1"/>
              </p:nvPr>
            </p:nvGraphicFramePr>
            <p:xfrm>
              <a:off x="731838" y="2179638"/>
              <a:ext cx="4225925" cy="549910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9" name="Content Placeholder 8">
                <a:extLst>
                  <a:ext uri="{FF2B5EF4-FFF2-40B4-BE49-F238E27FC236}">
                    <a16:creationId xmlns:a16="http://schemas.microsoft.com/office/drawing/2014/main" id="{EEB119C8-4BAB-7F43-8CC0-916AABD9F89C}"/>
                  </a:ext>
                </a:extLst>
              </p:cNvPr>
              <p:cNvPicPr>
                <a:picLocks noGrp="1" noRot="1" noChangeAspect="1" noMove="1" noResize="1" noEditPoints="1" noAdjustHandles="1" noChangeArrowheads="1" noChangeShapeType="1"/>
              </p:cNvPicPr>
              <p:nvPr/>
            </p:nvPicPr>
            <p:blipFill>
              <a:blip r:embed="rId4"/>
              <a:stretch>
                <a:fillRect/>
              </a:stretch>
            </p:blipFill>
            <p:spPr>
              <a:xfrm>
                <a:off x="731838" y="2179638"/>
                <a:ext cx="4225925" cy="5499100"/>
              </a:xfrm>
              <a:prstGeom prst="rect">
                <a:avLst/>
              </a:prstGeom>
            </p:spPr>
          </p:pic>
        </mc:Fallback>
      </mc:AlternateContent>
      <p:sp>
        <p:nvSpPr>
          <p:cNvPr id="4" name="Text Placeholder 3">
            <a:extLst>
              <a:ext uri="{FF2B5EF4-FFF2-40B4-BE49-F238E27FC236}">
                <a16:creationId xmlns:a16="http://schemas.microsoft.com/office/drawing/2014/main" id="{9212CC19-0775-6641-96D2-97B061EA00BE}"/>
              </a:ext>
            </a:extLst>
          </p:cNvPr>
          <p:cNvSpPr>
            <a:spLocks noGrp="1"/>
          </p:cNvSpPr>
          <p:nvPr>
            <p:ph type="body" idx="10"/>
          </p:nvPr>
        </p:nvSpPr>
        <p:spPr/>
        <p:txBody>
          <a:bodyPr/>
          <a:lstStyle/>
          <a:p>
            <a:r>
              <a:rPr lang="en-US" sz="2800" dirty="0"/>
              <a:t>Dear El Nino, what happened to the rain I was promised?     </a:t>
            </a:r>
            <a:r>
              <a:rPr lang="en-US" sz="2800" i="0" dirty="0"/>
              <a:t>😢🤔 California</a:t>
            </a:r>
          </a:p>
        </p:txBody>
      </p:sp>
      <p:pic>
        <p:nvPicPr>
          <p:cNvPr id="7" name="Content Placeholder 6">
            <a:extLst>
              <a:ext uri="{FF2B5EF4-FFF2-40B4-BE49-F238E27FC236}">
                <a16:creationId xmlns:a16="http://schemas.microsoft.com/office/drawing/2014/main" id="{AB575410-FABC-A54E-96AB-D8504C26785D}"/>
              </a:ext>
            </a:extLst>
          </p:cNvPr>
          <p:cNvPicPr>
            <a:picLocks noGrp="1" noChangeAspect="1"/>
          </p:cNvPicPr>
          <p:nvPr>
            <p:ph idx="11"/>
          </p:nvPr>
        </p:nvPicPr>
        <p:blipFill rotWithShape="1">
          <a:blip r:embed="rId5" cstate="print">
            <a:extLst>
              <a:ext uri="{28A0092B-C50C-407E-A947-70E740481C1C}">
                <a14:useLocalDpi xmlns:a14="http://schemas.microsoft.com/office/drawing/2010/main"/>
              </a:ext>
            </a:extLst>
          </a:blip>
          <a:srcRect/>
          <a:stretch/>
        </p:blipFill>
        <p:spPr>
          <a:xfrm>
            <a:off x="6036492" y="1976028"/>
            <a:ext cx="7513982" cy="3271833"/>
          </a:xfrm>
          <a:prstGeom prst="rect">
            <a:avLst/>
          </a:prstGeom>
        </p:spPr>
      </p:pic>
      <p:sp>
        <p:nvSpPr>
          <p:cNvPr id="6" name="Text Placeholder 5">
            <a:extLst>
              <a:ext uri="{FF2B5EF4-FFF2-40B4-BE49-F238E27FC236}">
                <a16:creationId xmlns:a16="http://schemas.microsoft.com/office/drawing/2014/main" id="{97C22C12-4D6C-9D4D-B43B-B780477CA7DC}"/>
              </a:ext>
            </a:extLst>
          </p:cNvPr>
          <p:cNvSpPr>
            <a:spLocks noGrp="1"/>
          </p:cNvSpPr>
          <p:nvPr>
            <p:ph type="body" sz="quarter" idx="14"/>
          </p:nvPr>
        </p:nvSpPr>
        <p:spPr/>
        <p:txBody>
          <a:bodyPr/>
          <a:lstStyle/>
          <a:p>
            <a:endParaRPr lang="en-US"/>
          </a:p>
        </p:txBody>
      </p:sp>
      <p:sp>
        <p:nvSpPr>
          <p:cNvPr id="8" name="TextBox 7">
            <a:extLst>
              <a:ext uri="{FF2B5EF4-FFF2-40B4-BE49-F238E27FC236}">
                <a16:creationId xmlns:a16="http://schemas.microsoft.com/office/drawing/2014/main" id="{EE1D2220-9B88-F842-928B-C12D32AB1BAA}"/>
              </a:ext>
            </a:extLst>
          </p:cNvPr>
          <p:cNvSpPr txBox="1"/>
          <p:nvPr/>
        </p:nvSpPr>
        <p:spPr>
          <a:xfrm>
            <a:off x="9827908" y="2306069"/>
            <a:ext cx="821508" cy="215444"/>
          </a:xfrm>
          <a:prstGeom prst="rect">
            <a:avLst/>
          </a:prstGeom>
          <a:solidFill>
            <a:schemeClr val="bg1"/>
          </a:solidFill>
        </p:spPr>
        <p:txBody>
          <a:bodyPr wrap="square" lIns="0" tIns="0" rIns="0" bIns="0" rtlCol="0">
            <a:spAutoFit/>
          </a:bodyPr>
          <a:lstStyle/>
          <a:p>
            <a:r>
              <a:rPr lang="en-US" sz="1400" b="1" dirty="0">
                <a:solidFill>
                  <a:schemeClr val="tx2"/>
                </a:solidFill>
                <a:latin typeface="+mj-lt"/>
              </a:rPr>
              <a:t>El Nino</a:t>
            </a:r>
          </a:p>
        </p:txBody>
      </p:sp>
      <p:pic>
        <p:nvPicPr>
          <p:cNvPr id="10" name="Content Placeholder 6">
            <a:extLst>
              <a:ext uri="{FF2B5EF4-FFF2-40B4-BE49-F238E27FC236}">
                <a16:creationId xmlns:a16="http://schemas.microsoft.com/office/drawing/2014/main" id="{3D26B1C9-0A35-CF4F-8946-529868DF2C3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bwMode="auto">
          <a:xfrm>
            <a:off x="6036492" y="5126451"/>
            <a:ext cx="7513982" cy="3034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1018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600" b="1" dirty="0"/>
              <a:t>recap of main points</a:t>
            </a:r>
          </a:p>
        </p:txBody>
      </p:sp>
      <p:sp>
        <p:nvSpPr>
          <p:cNvPr id="3" name="Content Placeholder 2"/>
          <p:cNvSpPr>
            <a:spLocks noGrp="1"/>
          </p:cNvSpPr>
          <p:nvPr>
            <p:ph idx="1"/>
          </p:nvPr>
        </p:nvSpPr>
        <p:spPr>
          <a:xfrm>
            <a:off x="732371" y="2179321"/>
            <a:ext cx="6177602" cy="5499733"/>
          </a:xfrm>
        </p:spPr>
        <p:txBody>
          <a:bodyPr/>
          <a:lstStyle/>
          <a:p>
            <a:pPr>
              <a:lnSpc>
                <a:spcPct val="100000"/>
              </a:lnSpc>
            </a:pPr>
            <a:r>
              <a:rPr lang="en-US" sz="2800" i="0" dirty="0">
                <a:solidFill>
                  <a:srgbClr val="696969"/>
                </a:solidFill>
              </a:rPr>
              <a:t>- ENSO is one of the most important climate phenomena on Earth. </a:t>
            </a:r>
          </a:p>
          <a:p>
            <a:pPr>
              <a:lnSpc>
                <a:spcPct val="100000"/>
              </a:lnSpc>
            </a:pPr>
            <a:r>
              <a:rPr lang="en-US" sz="2800" i="0" dirty="0">
                <a:solidFill>
                  <a:srgbClr val="696969"/>
                </a:solidFill>
              </a:rPr>
              <a:t>- El Nino and La Nina are opposite phases</a:t>
            </a:r>
          </a:p>
          <a:p>
            <a:pPr>
              <a:lnSpc>
                <a:spcPct val="100000"/>
              </a:lnSpc>
            </a:pPr>
            <a:r>
              <a:rPr lang="en-US" sz="2800" i="0" dirty="0">
                <a:solidFill>
                  <a:srgbClr val="696969"/>
                </a:solidFill>
              </a:rPr>
              <a:t>- Scientists can predict ENSO events</a:t>
            </a:r>
          </a:p>
          <a:p>
            <a:pPr>
              <a:lnSpc>
                <a:spcPct val="100000"/>
              </a:lnSpc>
            </a:pPr>
            <a:r>
              <a:rPr lang="en-US" sz="2800" i="0" dirty="0">
                <a:solidFill>
                  <a:srgbClr val="696969"/>
                </a:solidFill>
              </a:rPr>
              <a:t>- Last two years, we’ve had consecutive weak La </a:t>
            </a:r>
            <a:r>
              <a:rPr lang="en-US" sz="2800" i="0" dirty="0" err="1">
                <a:solidFill>
                  <a:srgbClr val="696969"/>
                </a:solidFill>
              </a:rPr>
              <a:t>Ninas</a:t>
            </a:r>
            <a:r>
              <a:rPr lang="en-US" sz="2800" i="0" dirty="0">
                <a:solidFill>
                  <a:srgbClr val="696969"/>
                </a:solidFill>
              </a:rPr>
              <a:t>. </a:t>
            </a:r>
          </a:p>
          <a:p>
            <a:pPr>
              <a:lnSpc>
                <a:spcPct val="100000"/>
              </a:lnSpc>
            </a:pPr>
            <a:r>
              <a:rPr lang="en-US" sz="2800" i="0" dirty="0">
                <a:solidFill>
                  <a:srgbClr val="696969"/>
                </a:solidFill>
              </a:rPr>
              <a:t>- The Godzilla El Nino of 2015-2016 was one of strongest on record. Impacts were not typical.</a:t>
            </a:r>
          </a:p>
        </p:txBody>
      </p:sp>
      <p:pic>
        <p:nvPicPr>
          <p:cNvPr id="7" name="Picture 6">
            <a:extLst>
              <a:ext uri="{FF2B5EF4-FFF2-40B4-BE49-F238E27FC236}">
                <a16:creationId xmlns:a16="http://schemas.microsoft.com/office/drawing/2014/main" id="{1C283D94-7631-4145-BEE5-4CEEF6F1ADE0}"/>
              </a:ext>
            </a:extLst>
          </p:cNvPr>
          <p:cNvPicPr>
            <a:picLocks noChangeAspect="1"/>
          </p:cNvPicPr>
          <p:nvPr/>
        </p:nvPicPr>
        <p:blipFill>
          <a:blip r:embed="rId3"/>
          <a:stretch>
            <a:fillRect/>
          </a:stretch>
        </p:blipFill>
        <p:spPr>
          <a:xfrm>
            <a:off x="7069000" y="1179196"/>
            <a:ext cx="7911813" cy="6499859"/>
          </a:xfrm>
          <a:prstGeom prst="rect">
            <a:avLst/>
          </a:prstGeom>
        </p:spPr>
      </p:pic>
    </p:spTree>
    <p:extLst>
      <p:ext uri="{BB962C8B-B14F-4D97-AF65-F5344CB8AC3E}">
        <p14:creationId xmlns:p14="http://schemas.microsoft.com/office/powerpoint/2010/main" val="361599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31521" y="544830"/>
            <a:ext cx="13164821" cy="3907156"/>
          </a:xfrm>
        </p:spPr>
        <p:txBody>
          <a:bodyPr/>
          <a:lstStyle/>
          <a:p>
            <a:pPr eaLnBrk="1" fontAlgn="auto" hangingPunct="1">
              <a:defRPr/>
            </a:pPr>
            <a:r>
              <a:rPr lang="en-PH" dirty="0"/>
              <a:t>Data in the Classroom</a:t>
            </a:r>
            <a:endParaRPr lang="en-US" dirty="0"/>
          </a:p>
        </p:txBody>
      </p:sp>
      <p:sp>
        <p:nvSpPr>
          <p:cNvPr id="35843" name="Text Placeholder 6"/>
          <p:cNvSpPr>
            <a:spLocks noGrp="1"/>
          </p:cNvSpPr>
          <p:nvPr>
            <p:ph type="body" sz="quarter" idx="14"/>
          </p:nvPr>
        </p:nvSpPr>
        <p:spPr>
          <a:xfrm>
            <a:off x="734062" y="5185411"/>
            <a:ext cx="8702040" cy="2503170"/>
          </a:xfrm>
        </p:spPr>
        <p:txBody>
          <a:bodyPr/>
          <a:lstStyle/>
          <a:p>
            <a:pPr eaLnBrk="1" hangingPunct="1">
              <a:spcAft>
                <a:spcPct val="0"/>
              </a:spcAft>
            </a:pPr>
            <a:r>
              <a:rPr lang="en-US" altLang="en-US" sz="2900" dirty="0"/>
              <a:t>Brief overview</a:t>
            </a:r>
          </a:p>
        </p:txBody>
      </p:sp>
      <p:sp>
        <p:nvSpPr>
          <p:cNvPr id="35844" name="Text Placeholder 7"/>
          <p:cNvSpPr>
            <a:spLocks noGrp="1"/>
          </p:cNvSpPr>
          <p:nvPr>
            <p:ph type="body" sz="quarter" idx="15"/>
          </p:nvPr>
        </p:nvSpPr>
        <p:spPr>
          <a:xfrm>
            <a:off x="9669781" y="5019676"/>
            <a:ext cx="4226560" cy="2659380"/>
          </a:xfrm>
        </p:spPr>
        <p:txBody>
          <a:bodyPr/>
          <a:lstStyle/>
          <a:p>
            <a:pPr eaLnBrk="1" hangingPunct="1"/>
            <a:r>
              <a:rPr lang="en-US" altLang="en-US" dirty="0"/>
              <a:t>02</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600" b="1" dirty="0"/>
              <a:t>What is data in the Classroom?</a:t>
            </a:r>
            <a:br>
              <a:rPr lang="en-US" sz="4600" b="1" dirty="0"/>
            </a:br>
            <a:r>
              <a:rPr lang="en-US" sz="2400" cap="none" dirty="0" err="1"/>
              <a:t>dataintheclassroom.noaa.gov</a:t>
            </a:r>
            <a:endParaRPr lang="en-US" sz="2400" dirty="0"/>
          </a:p>
        </p:txBody>
      </p:sp>
      <p:sp>
        <p:nvSpPr>
          <p:cNvPr id="16" name="Content Placeholder 15"/>
          <p:cNvSpPr>
            <a:spLocks noGrp="1"/>
          </p:cNvSpPr>
          <p:nvPr>
            <p:ph idx="13"/>
          </p:nvPr>
        </p:nvSpPr>
        <p:spPr>
          <a:xfrm>
            <a:off x="747831" y="2045642"/>
            <a:ext cx="3730692" cy="5499733"/>
          </a:xfrm>
        </p:spPr>
        <p:txBody>
          <a:bodyPr/>
          <a:lstStyle/>
          <a:p>
            <a:r>
              <a:rPr lang="en-US" sz="2800" i="0" dirty="0">
                <a:solidFill>
                  <a:schemeClr val="tx2"/>
                </a:solidFill>
              </a:rPr>
              <a:t>Currently 5 MODULES</a:t>
            </a:r>
          </a:p>
          <a:p>
            <a:pPr marL="457200" indent="-457200">
              <a:buFont typeface="+mj-lt"/>
              <a:buAutoNum type="arabicPeriod"/>
            </a:pPr>
            <a:r>
              <a:rPr lang="en-US" sz="2800" b="1" i="0" dirty="0">
                <a:solidFill>
                  <a:schemeClr val="tx2"/>
                </a:solidFill>
              </a:rPr>
              <a:t>El Niño</a:t>
            </a:r>
          </a:p>
          <a:p>
            <a:pPr marL="457200" indent="-457200">
              <a:buFont typeface="+mj-lt"/>
              <a:buAutoNum type="arabicPeriod"/>
            </a:pPr>
            <a:r>
              <a:rPr lang="en-US" sz="2800" i="0" dirty="0">
                <a:solidFill>
                  <a:schemeClr val="tx2"/>
                </a:solidFill>
              </a:rPr>
              <a:t>Sea Level</a:t>
            </a:r>
          </a:p>
          <a:p>
            <a:pPr marL="457200" indent="-457200">
              <a:buFont typeface="+mj-lt"/>
              <a:buAutoNum type="arabicPeriod"/>
            </a:pPr>
            <a:r>
              <a:rPr lang="en-US" sz="2800" i="0" dirty="0">
                <a:solidFill>
                  <a:schemeClr val="tx2"/>
                </a:solidFill>
              </a:rPr>
              <a:t>Coral Bleaching</a:t>
            </a:r>
          </a:p>
          <a:p>
            <a:pPr marL="457200" indent="-457200">
              <a:buFont typeface="+mj-lt"/>
              <a:buAutoNum type="arabicPeriod"/>
            </a:pPr>
            <a:r>
              <a:rPr lang="en-US" sz="2800" i="0" dirty="0">
                <a:solidFill>
                  <a:schemeClr val="tx2"/>
                </a:solidFill>
              </a:rPr>
              <a:t>Water Quality</a:t>
            </a:r>
          </a:p>
          <a:p>
            <a:pPr marL="457200" indent="-457200">
              <a:buFont typeface="+mj-lt"/>
              <a:buAutoNum type="arabicPeriod"/>
            </a:pPr>
            <a:r>
              <a:rPr lang="en-US" sz="2800" i="0" dirty="0">
                <a:solidFill>
                  <a:schemeClr val="tx2"/>
                </a:solidFill>
              </a:rPr>
              <a:t>Ocean Acidification</a:t>
            </a:r>
          </a:p>
        </p:txBody>
      </p:sp>
      <p:sp>
        <p:nvSpPr>
          <p:cNvPr id="17" name="Text Placeholder 16"/>
          <p:cNvSpPr>
            <a:spLocks noGrp="1"/>
          </p:cNvSpPr>
          <p:nvPr>
            <p:ph type="body" sz="quarter" idx="14"/>
          </p:nvPr>
        </p:nvSpPr>
        <p:spPr/>
        <p:txBody>
          <a:bodyPr/>
          <a:lstStyle/>
          <a:p>
            <a:endParaRPr lang="en-US"/>
          </a:p>
        </p:txBody>
      </p:sp>
      <p:sp>
        <p:nvSpPr>
          <p:cNvPr id="14" name="Rectangle 13"/>
          <p:cNvSpPr/>
          <p:nvPr/>
        </p:nvSpPr>
        <p:spPr>
          <a:xfrm>
            <a:off x="7222867" y="3930134"/>
            <a:ext cx="184666" cy="369332"/>
          </a:xfrm>
          <a:prstGeom prst="rect">
            <a:avLst/>
          </a:prstGeom>
        </p:spPr>
        <p:txBody>
          <a:bodyPr wrap="none">
            <a:spAutoFit/>
          </a:bodyPr>
          <a:lstStyle/>
          <a:p>
            <a:r>
              <a:rPr lang="en-US" dirty="0"/>
              <a:t> </a:t>
            </a:r>
          </a:p>
        </p:txBody>
      </p:sp>
      <p:grpSp>
        <p:nvGrpSpPr>
          <p:cNvPr id="36" name="Group 35"/>
          <p:cNvGrpSpPr/>
          <p:nvPr/>
        </p:nvGrpSpPr>
        <p:grpSpPr>
          <a:xfrm>
            <a:off x="5255329" y="1878349"/>
            <a:ext cx="8781834" cy="5741341"/>
            <a:chOff x="576275" y="1761380"/>
            <a:chExt cx="8781834" cy="5741341"/>
          </a:xfrm>
        </p:grpSpPr>
        <p:grpSp>
          <p:nvGrpSpPr>
            <p:cNvPr id="21" name="Shape 142"/>
            <p:cNvGrpSpPr/>
            <p:nvPr/>
          </p:nvGrpSpPr>
          <p:grpSpPr>
            <a:xfrm>
              <a:off x="576275" y="1761380"/>
              <a:ext cx="8781834" cy="5741341"/>
              <a:chOff x="0" y="0"/>
              <a:chExt cx="7201034" cy="4862286"/>
            </a:xfrm>
          </p:grpSpPr>
          <p:sp>
            <p:nvSpPr>
              <p:cNvPr id="22" name="Shape 143"/>
              <p:cNvSpPr/>
              <p:nvPr/>
            </p:nvSpPr>
            <p:spPr>
              <a:xfrm>
                <a:off x="0" y="0"/>
                <a:ext cx="1760233" cy="4862286"/>
              </a:xfrm>
              <a:prstGeom prst="roundRect">
                <a:avLst>
                  <a:gd name="adj" fmla="val 10000"/>
                </a:avLst>
              </a:prstGeom>
              <a:solidFill>
                <a:srgbClr val="696969"/>
              </a:solidFill>
              <a:ln>
                <a:noFill/>
              </a:ln>
              <a:effectLst>
                <a:outerShdw blurRad="40000" dist="23000" dir="5400000" rotWithShape="0">
                  <a:srgbClr val="000000">
                    <a:alpha val="34901"/>
                  </a:srgbClr>
                </a:outerShdw>
              </a:effectLst>
            </p:spPr>
            <p:txBody>
              <a:bodyPr wrap="square" lIns="91425" tIns="91425" rIns="91425" bIns="91425" anchor="ctr" anchorCtr="0">
                <a:noAutofit/>
              </a:bodyPr>
              <a:lstStyle/>
              <a:p>
                <a:pPr marL="0" lvl="0" indent="0">
                  <a:spcBef>
                    <a:spcPts val="0"/>
                  </a:spcBef>
                  <a:buNone/>
                </a:pPr>
                <a:endParaRPr/>
              </a:p>
            </p:txBody>
          </p:sp>
          <p:sp>
            <p:nvSpPr>
              <p:cNvPr id="23" name="Shape 144"/>
              <p:cNvSpPr txBox="1"/>
              <p:nvPr/>
            </p:nvSpPr>
            <p:spPr>
              <a:xfrm>
                <a:off x="0" y="2017852"/>
                <a:ext cx="1760233" cy="1871974"/>
              </a:xfrm>
              <a:prstGeom prst="rect">
                <a:avLst/>
              </a:prstGeom>
              <a:noFill/>
              <a:ln>
                <a:noFill/>
              </a:ln>
            </p:spPr>
            <p:txBody>
              <a:bodyPr wrap="square" lIns="156450" tIns="156450" rIns="156450" bIns="156450" anchor="t" anchorCtr="1">
                <a:noAutofit/>
              </a:bodyPr>
              <a:lstStyle/>
              <a:p>
                <a:pPr marL="0" marR="0" lvl="0" indent="0" algn="l" rtl="0">
                  <a:lnSpc>
                    <a:spcPct val="90000"/>
                  </a:lnSpc>
                  <a:spcBef>
                    <a:spcPts val="0"/>
                  </a:spcBef>
                  <a:spcAft>
                    <a:spcPts val="0"/>
                  </a:spcAft>
                  <a:buNone/>
                </a:pPr>
                <a:r>
                  <a:rPr lang="en-US" sz="2800" b="0" i="0" u="none" strike="noStrike" cap="none" dirty="0">
                    <a:solidFill>
                      <a:schemeClr val="lt1"/>
                    </a:solidFill>
                    <a:latin typeface="Calibri"/>
                    <a:ea typeface="Calibri"/>
                    <a:cs typeface="Calibri"/>
                    <a:sym typeface="Calibri"/>
                  </a:rPr>
                  <a:t>Teacher</a:t>
                </a:r>
                <a:r>
                  <a:rPr lang="en-US" sz="2800" dirty="0">
                    <a:solidFill>
                      <a:schemeClr val="lt1"/>
                    </a:solidFill>
                    <a:latin typeface="Calibri"/>
                    <a:ea typeface="Calibri"/>
                    <a:cs typeface="Calibri"/>
                    <a:sym typeface="Calibri"/>
                  </a:rPr>
                  <a:t>’</a:t>
                </a:r>
                <a:r>
                  <a:rPr lang="en-US" sz="2800" b="0" i="0" u="none" strike="noStrike" cap="none" dirty="0">
                    <a:solidFill>
                      <a:schemeClr val="lt1"/>
                    </a:solidFill>
                    <a:latin typeface="Calibri"/>
                    <a:ea typeface="Calibri"/>
                    <a:cs typeface="Calibri"/>
                    <a:sym typeface="Calibri"/>
                  </a:rPr>
                  <a:t>s Guide</a:t>
                </a:r>
              </a:p>
              <a:p>
                <a:pPr marL="171450" marR="0" lvl="1" indent="-171450" algn="l" rtl="0">
                  <a:lnSpc>
                    <a:spcPct val="90000"/>
                  </a:lnSpc>
                  <a:spcBef>
                    <a:spcPts val="770"/>
                  </a:spcBef>
                  <a:spcAft>
                    <a:spcPts val="0"/>
                  </a:spcAft>
                  <a:buClr>
                    <a:schemeClr val="lt1"/>
                  </a:buClr>
                  <a:buSzPts val="1700"/>
                  <a:buFont typeface="Calibri"/>
                  <a:buChar char="•"/>
                </a:pPr>
                <a:r>
                  <a:rPr lang="en-US" sz="1700" b="0" i="0" u="none" strike="noStrike" cap="none" dirty="0">
                    <a:solidFill>
                      <a:schemeClr val="lt1"/>
                    </a:solidFill>
                    <a:latin typeface="Calibri"/>
                    <a:ea typeface="Calibri"/>
                    <a:cs typeface="Calibri"/>
                    <a:sym typeface="Calibri"/>
                  </a:rPr>
                  <a:t>Lesson plans &amp; </a:t>
                </a:r>
                <a:r>
                  <a:rPr lang="en-US" sz="1700" b="0" i="0" u="none" strike="noStrike" cap="none" dirty="0">
                    <a:solidFill>
                      <a:schemeClr val="accent3"/>
                    </a:solidFill>
                    <a:latin typeface="Calibri"/>
                    <a:ea typeface="Calibri"/>
                    <a:cs typeface="Calibri"/>
                    <a:sym typeface="Calibri"/>
                  </a:rPr>
                  <a:t>student worksheets</a:t>
                </a:r>
              </a:p>
            </p:txBody>
          </p:sp>
          <p:sp>
            <p:nvSpPr>
              <p:cNvPr id="24" name="Shape 145"/>
              <p:cNvSpPr/>
              <p:nvPr/>
            </p:nvSpPr>
            <p:spPr>
              <a:xfrm>
                <a:off x="72225" y="291737"/>
                <a:ext cx="1619141" cy="1619141"/>
              </a:xfrm>
              <a:prstGeom prst="ellipse">
                <a:avLst/>
              </a:prstGeom>
              <a:blipFill rotWithShape="1">
                <a:blip r:embed="rId3" cstate="print">
                  <a:alphaModFix/>
                  <a:extLst>
                    <a:ext uri="{28A0092B-C50C-407E-A947-70E740481C1C}">
                      <a14:useLocalDpi xmlns:a14="http://schemas.microsoft.com/office/drawing/2010/main"/>
                    </a:ext>
                  </a:extLst>
                </a:blip>
                <a:stretch>
                  <a:fillRect/>
                </a:stretch>
              </a:blipFill>
              <a:ln>
                <a:noFill/>
              </a:ln>
              <a:effectLst>
                <a:outerShdw blurRad="40000" dist="23000" dir="5400000" rotWithShape="0">
                  <a:srgbClr val="000000">
                    <a:alpha val="34901"/>
                  </a:srgbClr>
                </a:outerShdw>
              </a:effectLst>
            </p:spPr>
            <p:txBody>
              <a:bodyPr wrap="square" lIns="91425" tIns="91425" rIns="91425" bIns="91425" anchor="ctr" anchorCtr="0">
                <a:noAutofit/>
              </a:bodyPr>
              <a:lstStyle/>
              <a:p>
                <a:pPr marL="0" lvl="0" indent="0">
                  <a:spcBef>
                    <a:spcPts val="0"/>
                  </a:spcBef>
                  <a:buNone/>
                </a:pPr>
                <a:endParaRPr/>
              </a:p>
            </p:txBody>
          </p:sp>
          <p:sp>
            <p:nvSpPr>
              <p:cNvPr id="25" name="Shape 146"/>
              <p:cNvSpPr/>
              <p:nvPr/>
            </p:nvSpPr>
            <p:spPr>
              <a:xfrm>
                <a:off x="1814719" y="0"/>
                <a:ext cx="1760233" cy="4862286"/>
              </a:xfrm>
              <a:prstGeom prst="roundRect">
                <a:avLst>
                  <a:gd name="adj" fmla="val 10000"/>
                </a:avLst>
              </a:prstGeom>
              <a:solidFill>
                <a:schemeClr val="accent2"/>
              </a:solidFill>
              <a:ln>
                <a:noFill/>
              </a:ln>
              <a:effectLst>
                <a:outerShdw blurRad="40000" dist="23000" dir="5400000" rotWithShape="0">
                  <a:srgbClr val="000000">
                    <a:alpha val="34901"/>
                  </a:srgbClr>
                </a:outerShdw>
              </a:effectLst>
            </p:spPr>
            <p:txBody>
              <a:bodyPr wrap="square" lIns="91425" tIns="91425" rIns="91425" bIns="91425" anchor="ctr" anchorCtr="0">
                <a:noAutofit/>
              </a:bodyPr>
              <a:lstStyle/>
              <a:p>
                <a:pPr marL="0" lvl="0" indent="0">
                  <a:spcBef>
                    <a:spcPts val="0"/>
                  </a:spcBef>
                  <a:buNone/>
                </a:pPr>
                <a:endParaRPr/>
              </a:p>
            </p:txBody>
          </p:sp>
          <p:sp>
            <p:nvSpPr>
              <p:cNvPr id="26" name="Shape 147"/>
              <p:cNvSpPr txBox="1"/>
              <p:nvPr/>
            </p:nvSpPr>
            <p:spPr>
              <a:xfrm>
                <a:off x="1814719" y="1989552"/>
                <a:ext cx="1760233" cy="1273626"/>
              </a:xfrm>
              <a:prstGeom prst="rect">
                <a:avLst/>
              </a:prstGeom>
              <a:noFill/>
              <a:ln>
                <a:noFill/>
              </a:ln>
            </p:spPr>
            <p:txBody>
              <a:bodyPr wrap="square" lIns="156450" tIns="156450" rIns="156450" bIns="156450" anchor="ctr" anchorCtr="0">
                <a:noAutofit/>
              </a:bodyPr>
              <a:lstStyle/>
              <a:p>
                <a:pPr marL="0" marR="0" lvl="0" indent="0" rtl="0">
                  <a:lnSpc>
                    <a:spcPct val="90000"/>
                  </a:lnSpc>
                  <a:spcBef>
                    <a:spcPts val="0"/>
                  </a:spcBef>
                  <a:spcAft>
                    <a:spcPts val="0"/>
                  </a:spcAft>
                  <a:buNone/>
                </a:pPr>
                <a:r>
                  <a:rPr lang="en-US" sz="2800" b="0" i="0" u="none" strike="noStrike" cap="none" dirty="0">
                    <a:solidFill>
                      <a:schemeClr val="lt1"/>
                    </a:solidFill>
                    <a:latin typeface="Calibri"/>
                    <a:ea typeface="Calibri"/>
                    <a:cs typeface="Calibri"/>
                    <a:sym typeface="Calibri"/>
                  </a:rPr>
                  <a:t>Web-based Student Activities</a:t>
                </a:r>
              </a:p>
            </p:txBody>
          </p:sp>
          <p:sp>
            <p:nvSpPr>
              <p:cNvPr id="27" name="Shape 148"/>
              <p:cNvSpPr/>
              <p:nvPr/>
            </p:nvSpPr>
            <p:spPr>
              <a:xfrm>
                <a:off x="1885266" y="291737"/>
                <a:ext cx="1619141" cy="1619141"/>
              </a:xfrm>
              <a:prstGeom prst="ellipse">
                <a:avLst/>
              </a:prstGeom>
              <a:blipFill rotWithShape="1">
                <a:blip r:embed="rId4" cstate="print">
                  <a:alphaModFix/>
                  <a:extLst>
                    <a:ext uri="{28A0092B-C50C-407E-A947-70E740481C1C}">
                      <a14:useLocalDpi xmlns:a14="http://schemas.microsoft.com/office/drawing/2010/main"/>
                    </a:ext>
                  </a:extLst>
                </a:blip>
                <a:stretch>
                  <a:fillRect/>
                </a:stretch>
              </a:blipFill>
              <a:ln>
                <a:noFill/>
              </a:ln>
              <a:effectLst>
                <a:outerShdw blurRad="40000" dist="23000" dir="5400000" rotWithShape="0">
                  <a:srgbClr val="000000">
                    <a:alpha val="34901"/>
                  </a:srgbClr>
                </a:outerShdw>
              </a:effectLst>
            </p:spPr>
            <p:txBody>
              <a:bodyPr wrap="square" lIns="91425" tIns="91425" rIns="91425" bIns="91425" anchor="ctr" anchorCtr="0">
                <a:noAutofit/>
              </a:bodyPr>
              <a:lstStyle/>
              <a:p>
                <a:pPr marL="0" lvl="0" indent="0">
                  <a:spcBef>
                    <a:spcPts val="0"/>
                  </a:spcBef>
                  <a:buNone/>
                </a:pPr>
                <a:endParaRPr/>
              </a:p>
            </p:txBody>
          </p:sp>
          <p:sp>
            <p:nvSpPr>
              <p:cNvPr id="28" name="Shape 149"/>
              <p:cNvSpPr/>
              <p:nvPr/>
            </p:nvSpPr>
            <p:spPr>
              <a:xfrm>
                <a:off x="3627760" y="0"/>
                <a:ext cx="1760233" cy="4862286"/>
              </a:xfrm>
              <a:prstGeom prst="roundRect">
                <a:avLst>
                  <a:gd name="adj" fmla="val 10000"/>
                </a:avLst>
              </a:prstGeom>
              <a:solidFill>
                <a:srgbClr val="696969"/>
              </a:solidFill>
              <a:ln>
                <a:noFill/>
              </a:ln>
              <a:effectLst>
                <a:outerShdw blurRad="40000" dist="23000" dir="5400000" rotWithShape="0">
                  <a:srgbClr val="000000">
                    <a:alpha val="34901"/>
                  </a:srgbClr>
                </a:outerShdw>
              </a:effectLst>
            </p:spPr>
            <p:txBody>
              <a:bodyPr wrap="square" lIns="91425" tIns="91425" rIns="91425" bIns="91425" anchor="ctr" anchorCtr="0">
                <a:noAutofit/>
              </a:bodyPr>
              <a:lstStyle/>
              <a:p>
                <a:pPr marL="0" lvl="0" indent="0">
                  <a:spcBef>
                    <a:spcPts val="0"/>
                  </a:spcBef>
                  <a:buNone/>
                </a:pPr>
                <a:endParaRPr/>
              </a:p>
            </p:txBody>
          </p:sp>
          <p:sp>
            <p:nvSpPr>
              <p:cNvPr id="29" name="Shape 150"/>
              <p:cNvSpPr txBox="1"/>
              <p:nvPr/>
            </p:nvSpPr>
            <p:spPr>
              <a:xfrm>
                <a:off x="3627760" y="2017853"/>
                <a:ext cx="1760233" cy="1871974"/>
              </a:xfrm>
              <a:prstGeom prst="rect">
                <a:avLst/>
              </a:prstGeom>
              <a:noFill/>
              <a:ln>
                <a:noFill/>
              </a:ln>
            </p:spPr>
            <p:txBody>
              <a:bodyPr wrap="square" lIns="156450" tIns="156450" rIns="156450" bIns="156450" anchor="t" anchorCtr="1">
                <a:noAutofit/>
              </a:bodyPr>
              <a:lstStyle/>
              <a:p>
                <a:pPr marL="0" marR="0" lvl="0" indent="0" algn="l" rtl="0">
                  <a:lnSpc>
                    <a:spcPct val="90000"/>
                  </a:lnSpc>
                  <a:spcBef>
                    <a:spcPts val="0"/>
                  </a:spcBef>
                  <a:spcAft>
                    <a:spcPts val="0"/>
                  </a:spcAft>
                  <a:buNone/>
                </a:pPr>
                <a:r>
                  <a:rPr lang="en-US" sz="2800" b="0" i="0" u="none" strike="noStrike" cap="none" dirty="0">
                    <a:solidFill>
                      <a:schemeClr val="lt1"/>
                    </a:solidFill>
                    <a:latin typeface="Calibri"/>
                    <a:ea typeface="Calibri"/>
                    <a:cs typeface="Calibri"/>
                    <a:sym typeface="Calibri"/>
                  </a:rPr>
                  <a:t>Data </a:t>
                </a:r>
                <a:r>
                  <a:rPr lang="en-US" sz="2800" dirty="0">
                    <a:solidFill>
                      <a:schemeClr val="lt1"/>
                    </a:solidFill>
                    <a:latin typeface="Calibri"/>
                    <a:ea typeface="Calibri"/>
                    <a:cs typeface="Calibri"/>
                    <a:sym typeface="Calibri"/>
                  </a:rPr>
                  <a:t>T</a:t>
                </a:r>
                <a:r>
                  <a:rPr lang="en-US" sz="2800" b="0" i="0" u="none" strike="noStrike" cap="none" dirty="0">
                    <a:solidFill>
                      <a:schemeClr val="lt1"/>
                    </a:solidFill>
                    <a:latin typeface="Calibri"/>
                    <a:ea typeface="Calibri"/>
                    <a:cs typeface="Calibri"/>
                    <a:sym typeface="Calibri"/>
                  </a:rPr>
                  <a:t>ools</a:t>
                </a:r>
              </a:p>
              <a:p>
                <a:pPr marL="171450" lvl="1" indent="-171450" rtl="0">
                  <a:lnSpc>
                    <a:spcPct val="90000"/>
                  </a:lnSpc>
                  <a:spcBef>
                    <a:spcPts val="875"/>
                  </a:spcBef>
                  <a:buClr>
                    <a:schemeClr val="lt1"/>
                  </a:buClr>
                  <a:buSzPts val="1700"/>
                  <a:buFont typeface="Calibri"/>
                  <a:buChar char="•"/>
                </a:pPr>
                <a:r>
                  <a:rPr lang="en-US" sz="1700" dirty="0">
                    <a:solidFill>
                      <a:schemeClr val="lt1"/>
                    </a:solidFill>
                    <a:latin typeface="Calibri"/>
                    <a:ea typeface="Calibri"/>
                    <a:cs typeface="Calibri"/>
                    <a:sym typeface="Calibri"/>
                  </a:rPr>
                  <a:t>Query tools for the creation of  maps and graphs</a:t>
                </a:r>
              </a:p>
            </p:txBody>
          </p:sp>
          <p:sp>
            <p:nvSpPr>
              <p:cNvPr id="30" name="Shape 151"/>
              <p:cNvSpPr/>
              <p:nvPr/>
            </p:nvSpPr>
            <p:spPr>
              <a:xfrm>
                <a:off x="3698306" y="291737"/>
                <a:ext cx="1619141" cy="1619141"/>
              </a:xfrm>
              <a:prstGeom prst="ellipse">
                <a:avLst/>
              </a:prstGeom>
              <a:blipFill rotWithShape="1">
                <a:blip r:embed="rId5" cstate="print">
                  <a:alphaModFix/>
                  <a:extLst>
                    <a:ext uri="{28A0092B-C50C-407E-A947-70E740481C1C}">
                      <a14:useLocalDpi xmlns:a14="http://schemas.microsoft.com/office/drawing/2010/main"/>
                    </a:ext>
                  </a:extLst>
                </a:blip>
                <a:stretch>
                  <a:fillRect/>
                </a:stretch>
              </a:blipFill>
              <a:ln>
                <a:noFill/>
              </a:ln>
              <a:effectLst>
                <a:outerShdw blurRad="40000" dist="23000" dir="5400000" rotWithShape="0">
                  <a:srgbClr val="000000">
                    <a:alpha val="34901"/>
                  </a:srgbClr>
                </a:outerShdw>
              </a:effectLst>
            </p:spPr>
            <p:txBody>
              <a:bodyPr wrap="square" lIns="91425" tIns="91425" rIns="91425" bIns="91425" anchor="ctr" anchorCtr="0">
                <a:noAutofit/>
              </a:bodyPr>
              <a:lstStyle/>
              <a:p>
                <a:pPr marL="0" lvl="0" indent="0">
                  <a:spcBef>
                    <a:spcPts val="0"/>
                  </a:spcBef>
                  <a:buNone/>
                </a:pPr>
                <a:endParaRPr/>
              </a:p>
            </p:txBody>
          </p:sp>
          <p:sp>
            <p:nvSpPr>
              <p:cNvPr id="31" name="Shape 152"/>
              <p:cNvSpPr/>
              <p:nvPr/>
            </p:nvSpPr>
            <p:spPr>
              <a:xfrm>
                <a:off x="5440801" y="0"/>
                <a:ext cx="1760233" cy="4862286"/>
              </a:xfrm>
              <a:prstGeom prst="roundRect">
                <a:avLst>
                  <a:gd name="adj" fmla="val 10000"/>
                </a:avLst>
              </a:prstGeom>
              <a:solidFill>
                <a:schemeClr val="tx2"/>
              </a:solidFill>
              <a:ln>
                <a:noFill/>
              </a:ln>
              <a:effectLst>
                <a:outerShdw blurRad="40000" dist="23000" dir="5400000" rotWithShape="0">
                  <a:srgbClr val="000000">
                    <a:alpha val="34901"/>
                  </a:srgbClr>
                </a:outerShdw>
              </a:effectLst>
            </p:spPr>
            <p:txBody>
              <a:bodyPr wrap="square" lIns="91425" tIns="91425" rIns="91425" bIns="91425" anchor="ctr" anchorCtr="0">
                <a:noAutofit/>
              </a:bodyPr>
              <a:lstStyle/>
              <a:p>
                <a:pPr marL="0" lvl="0" indent="0">
                  <a:spcBef>
                    <a:spcPts val="0"/>
                  </a:spcBef>
                  <a:buNone/>
                </a:pPr>
                <a:endParaRPr/>
              </a:p>
            </p:txBody>
          </p:sp>
          <p:sp>
            <p:nvSpPr>
              <p:cNvPr id="32" name="Shape 153"/>
              <p:cNvSpPr txBox="1"/>
              <p:nvPr/>
            </p:nvSpPr>
            <p:spPr>
              <a:xfrm>
                <a:off x="5440801" y="2017853"/>
                <a:ext cx="1760233" cy="1871975"/>
              </a:xfrm>
              <a:prstGeom prst="rect">
                <a:avLst/>
              </a:prstGeom>
              <a:noFill/>
              <a:ln>
                <a:noFill/>
              </a:ln>
            </p:spPr>
            <p:txBody>
              <a:bodyPr wrap="square" lIns="156450" tIns="156450" rIns="156450" bIns="156450" anchor="t" anchorCtr="1">
                <a:noAutofit/>
              </a:bodyPr>
              <a:lstStyle/>
              <a:p>
                <a:pPr marL="0" marR="0" lvl="0" indent="0" algn="l" rtl="0">
                  <a:lnSpc>
                    <a:spcPct val="90000"/>
                  </a:lnSpc>
                  <a:spcBef>
                    <a:spcPts val="0"/>
                  </a:spcBef>
                  <a:spcAft>
                    <a:spcPts val="0"/>
                  </a:spcAft>
                  <a:buNone/>
                </a:pPr>
                <a:r>
                  <a:rPr lang="en-US" sz="2800" b="0" i="0" u="none" strike="noStrike" cap="none" dirty="0">
                    <a:solidFill>
                      <a:schemeClr val="lt1"/>
                    </a:solidFill>
                    <a:latin typeface="Calibri"/>
                    <a:ea typeface="Calibri"/>
                    <a:cs typeface="Calibri"/>
                    <a:sym typeface="Calibri"/>
                  </a:rPr>
                  <a:t>Website</a:t>
                </a:r>
              </a:p>
              <a:p>
                <a:pPr marL="171450" marR="0" lvl="1" indent="-171450" algn="l" rtl="0">
                  <a:lnSpc>
                    <a:spcPct val="90000"/>
                  </a:lnSpc>
                  <a:spcBef>
                    <a:spcPts val="770"/>
                  </a:spcBef>
                  <a:spcAft>
                    <a:spcPts val="0"/>
                  </a:spcAft>
                  <a:buClr>
                    <a:schemeClr val="lt1"/>
                  </a:buClr>
                  <a:buSzPts val="1700"/>
                  <a:buFont typeface="Calibri"/>
                  <a:buChar char="•"/>
                </a:pPr>
                <a:r>
                  <a:rPr lang="en-US" sz="1700" b="0" i="0" u="none" strike="noStrike" cap="none" dirty="0">
                    <a:solidFill>
                      <a:schemeClr val="lt1"/>
                    </a:solidFill>
                    <a:latin typeface="Calibri"/>
                    <a:ea typeface="Calibri"/>
                    <a:cs typeface="Calibri"/>
                    <a:sym typeface="Calibri"/>
                  </a:rPr>
                  <a:t>Informational hub for teachers and educators</a:t>
                </a:r>
              </a:p>
            </p:txBody>
          </p:sp>
          <p:sp>
            <p:nvSpPr>
              <p:cNvPr id="33" name="Shape 154"/>
              <p:cNvSpPr/>
              <p:nvPr/>
            </p:nvSpPr>
            <p:spPr>
              <a:xfrm>
                <a:off x="5511347" y="291737"/>
                <a:ext cx="1619141" cy="1619141"/>
              </a:xfrm>
              <a:prstGeom prst="ellipse">
                <a:avLst/>
              </a:prstGeom>
              <a:blipFill rotWithShape="1">
                <a:blip r:embed="rId6" cstate="print">
                  <a:alphaModFix/>
                  <a:extLst>
                    <a:ext uri="{28A0092B-C50C-407E-A947-70E740481C1C}">
                      <a14:useLocalDpi xmlns:a14="http://schemas.microsoft.com/office/drawing/2010/main"/>
                    </a:ext>
                  </a:extLst>
                </a:blip>
                <a:stretch>
                  <a:fillRect/>
                </a:stretch>
              </a:blipFill>
              <a:ln>
                <a:noFill/>
              </a:ln>
              <a:effectLst>
                <a:outerShdw blurRad="40000" dist="23000" dir="5400000" rotWithShape="0">
                  <a:srgbClr val="000000">
                    <a:alpha val="34901"/>
                  </a:srgbClr>
                </a:outerShdw>
              </a:effectLst>
            </p:spPr>
            <p:txBody>
              <a:bodyPr wrap="square" lIns="91425" tIns="91425" rIns="91425" bIns="91425" anchor="ctr" anchorCtr="0">
                <a:noAutofit/>
              </a:bodyPr>
              <a:lstStyle/>
              <a:p>
                <a:pPr marL="0" lvl="0" indent="0">
                  <a:spcBef>
                    <a:spcPts val="0"/>
                  </a:spcBef>
                  <a:buNone/>
                </a:pPr>
                <a:endParaRPr/>
              </a:p>
            </p:txBody>
          </p:sp>
          <p:sp>
            <p:nvSpPr>
              <p:cNvPr id="34" name="Shape 155"/>
              <p:cNvSpPr/>
              <p:nvPr/>
            </p:nvSpPr>
            <p:spPr>
              <a:xfrm>
                <a:off x="288108" y="3871687"/>
                <a:ext cx="6626496" cy="877388"/>
              </a:xfrm>
              <a:prstGeom prst="leftRightArrow">
                <a:avLst>
                  <a:gd name="adj1" fmla="val 50000"/>
                  <a:gd name="adj2" fmla="val 50000"/>
                </a:avLst>
              </a:prstGeom>
              <a:solidFill>
                <a:schemeClr val="bg2"/>
              </a:solidFill>
              <a:ln>
                <a:noFill/>
              </a:ln>
              <a:effectLst>
                <a:outerShdw blurRad="40000" dist="23000" dir="5400000" rotWithShape="0">
                  <a:srgbClr val="000000">
                    <a:alpha val="34901"/>
                  </a:srgbClr>
                </a:outerShdw>
              </a:effectLst>
            </p:spPr>
            <p:txBody>
              <a:bodyPr wrap="square" lIns="91425" tIns="91425" rIns="91425" bIns="91425" anchor="ctr" anchorCtr="0">
                <a:noAutofit/>
              </a:bodyPr>
              <a:lstStyle/>
              <a:p>
                <a:pPr marL="0" lvl="0" indent="0">
                  <a:spcBef>
                    <a:spcPts val="0"/>
                  </a:spcBef>
                  <a:buNone/>
                </a:pPr>
                <a:endParaRPr/>
              </a:p>
            </p:txBody>
          </p:sp>
        </p:grpSp>
        <p:sp>
          <p:nvSpPr>
            <p:cNvPr id="35" name="Shape 157"/>
            <p:cNvSpPr txBox="1"/>
            <p:nvPr/>
          </p:nvSpPr>
          <p:spPr>
            <a:xfrm>
              <a:off x="1717812" y="6600287"/>
              <a:ext cx="5871900" cy="369300"/>
            </a:xfrm>
            <a:prstGeom prst="rect">
              <a:avLst/>
            </a:prstGeom>
            <a:solidFill>
              <a:schemeClr val="bg2"/>
            </a:solidFill>
            <a:ln>
              <a:noFill/>
            </a:ln>
          </p:spPr>
          <p:txBody>
            <a:bodyPr wrap="square" lIns="91425" tIns="45700" rIns="91425" bIns="45700" anchor="t" anchorCtr="0">
              <a:noAutofit/>
            </a:bodyPr>
            <a:lstStyle/>
            <a:p>
              <a:pPr marL="0" marR="0" lvl="0" indent="0" algn="ctr" rtl="0">
                <a:spcBef>
                  <a:spcPts val="0"/>
                </a:spcBef>
                <a:buNone/>
              </a:pPr>
              <a:r>
                <a:rPr lang="en-US" sz="2000" b="1" i="0" u="none" strike="noStrike" cap="none" dirty="0">
                  <a:solidFill>
                    <a:schemeClr val="accent2"/>
                  </a:solidFill>
                  <a:latin typeface="Calibri"/>
                  <a:ea typeface="Calibri"/>
                  <a:cs typeface="Calibri"/>
                  <a:sym typeface="Calibri"/>
                </a:rPr>
                <a:t>Resources for Data in the Classroom modules</a:t>
              </a:r>
            </a:p>
          </p:txBody>
        </p:sp>
      </p:grpSp>
    </p:spTree>
    <p:extLst>
      <p:ext uri="{BB962C8B-B14F-4D97-AF65-F5344CB8AC3E}">
        <p14:creationId xmlns:p14="http://schemas.microsoft.com/office/powerpoint/2010/main" val="2849237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 name="Picture 1" descr="Picture 1"/>
          <p:cNvPicPr>
            <a:picLocks/>
          </p:cNvPicPr>
          <p:nvPr/>
        </p:nvPicPr>
        <p:blipFill>
          <a:blip r:embed="rId3">
            <a:extLst/>
          </a:blip>
          <a:stretch>
            <a:fillRect/>
          </a:stretch>
        </p:blipFill>
        <p:spPr>
          <a:xfrm>
            <a:off x="6791321" y="1903903"/>
            <a:ext cx="4513863" cy="3071026"/>
          </a:xfrm>
          <a:prstGeom prst="rect">
            <a:avLst/>
          </a:prstGeom>
          <a:ln w="190500" cap="sq">
            <a:solidFill>
              <a:srgbClr val="595959"/>
            </a:solidFill>
            <a:miter/>
          </a:ln>
          <a:effectLst>
            <a:outerShdw blurRad="254000" dist="190500" dir="2700000" rotWithShape="0">
              <a:srgbClr val="000000">
                <a:alpha val="40000"/>
              </a:srgbClr>
            </a:outerShdw>
          </a:effectLst>
        </p:spPr>
      </p:pic>
      <p:sp>
        <p:nvSpPr>
          <p:cNvPr id="6" name="Title 6"/>
          <p:cNvSpPr txBox="1">
            <a:spLocks/>
          </p:cNvSpPr>
          <p:nvPr/>
        </p:nvSpPr>
        <p:spPr>
          <a:xfrm>
            <a:off x="2439793" y="421044"/>
            <a:ext cx="11456549" cy="630556"/>
          </a:xfrm>
          <a:prstGeom prst="rect">
            <a:avLst/>
          </a:prstGeom>
        </p:spPr>
        <p:txBody>
          <a:bodyPr/>
          <a:lstStyle>
            <a:lvl1pPr algn="l" rtl="0" eaLnBrk="0" fontAlgn="base" hangingPunct="0">
              <a:lnSpc>
                <a:spcPct val="90000"/>
              </a:lnSpc>
              <a:spcBef>
                <a:spcPct val="0"/>
              </a:spcBef>
              <a:spcAft>
                <a:spcPct val="0"/>
              </a:spcAft>
              <a:defRPr sz="3100" kern="1200" cap="all">
                <a:solidFill>
                  <a:srgbClr val="64645D"/>
                </a:solidFill>
                <a:latin typeface="Calibri" panose="020F0502020204030204" pitchFamily="34" charset="0"/>
                <a:ea typeface="+mj-ea"/>
                <a:cs typeface="+mj-cs"/>
              </a:defRPr>
            </a:lvl1pPr>
            <a:lvl2pPr algn="l" rtl="0" eaLnBrk="0" fontAlgn="base" hangingPunct="0">
              <a:lnSpc>
                <a:spcPct val="90000"/>
              </a:lnSpc>
              <a:spcBef>
                <a:spcPct val="0"/>
              </a:spcBef>
              <a:spcAft>
                <a:spcPct val="0"/>
              </a:spcAft>
              <a:defRPr sz="3100">
                <a:solidFill>
                  <a:srgbClr val="64645D"/>
                </a:solidFill>
                <a:latin typeface="Arial Narrow" pitchFamily="34" charset="0"/>
              </a:defRPr>
            </a:lvl2pPr>
            <a:lvl3pPr algn="l" rtl="0" eaLnBrk="0" fontAlgn="base" hangingPunct="0">
              <a:lnSpc>
                <a:spcPct val="90000"/>
              </a:lnSpc>
              <a:spcBef>
                <a:spcPct val="0"/>
              </a:spcBef>
              <a:spcAft>
                <a:spcPct val="0"/>
              </a:spcAft>
              <a:defRPr sz="3100">
                <a:solidFill>
                  <a:srgbClr val="64645D"/>
                </a:solidFill>
                <a:latin typeface="Arial Narrow" pitchFamily="34" charset="0"/>
              </a:defRPr>
            </a:lvl3pPr>
            <a:lvl4pPr algn="l" rtl="0" eaLnBrk="0" fontAlgn="base" hangingPunct="0">
              <a:lnSpc>
                <a:spcPct val="90000"/>
              </a:lnSpc>
              <a:spcBef>
                <a:spcPct val="0"/>
              </a:spcBef>
              <a:spcAft>
                <a:spcPct val="0"/>
              </a:spcAft>
              <a:defRPr sz="3100">
                <a:solidFill>
                  <a:srgbClr val="64645D"/>
                </a:solidFill>
                <a:latin typeface="Arial Narrow" pitchFamily="34" charset="0"/>
              </a:defRPr>
            </a:lvl4pPr>
            <a:lvl5pPr algn="l" rtl="0" eaLnBrk="0" fontAlgn="base" hangingPunct="0">
              <a:lnSpc>
                <a:spcPct val="90000"/>
              </a:lnSpc>
              <a:spcBef>
                <a:spcPct val="0"/>
              </a:spcBef>
              <a:spcAft>
                <a:spcPct val="0"/>
              </a:spcAft>
              <a:defRPr sz="3100">
                <a:solidFill>
                  <a:srgbClr val="64645D"/>
                </a:solidFill>
                <a:latin typeface="Arial Narrow" pitchFamily="34" charset="0"/>
              </a:defRPr>
            </a:lvl5pPr>
            <a:lvl6pPr marL="653110" algn="l" rtl="0" fontAlgn="base">
              <a:lnSpc>
                <a:spcPct val="90000"/>
              </a:lnSpc>
              <a:spcBef>
                <a:spcPct val="0"/>
              </a:spcBef>
              <a:spcAft>
                <a:spcPct val="0"/>
              </a:spcAft>
              <a:defRPr sz="3100">
                <a:solidFill>
                  <a:srgbClr val="64645D"/>
                </a:solidFill>
                <a:latin typeface="Arial Narrow" pitchFamily="34" charset="0"/>
              </a:defRPr>
            </a:lvl6pPr>
            <a:lvl7pPr marL="1306220" algn="l" rtl="0" fontAlgn="base">
              <a:lnSpc>
                <a:spcPct val="90000"/>
              </a:lnSpc>
              <a:spcBef>
                <a:spcPct val="0"/>
              </a:spcBef>
              <a:spcAft>
                <a:spcPct val="0"/>
              </a:spcAft>
              <a:defRPr sz="3100">
                <a:solidFill>
                  <a:srgbClr val="64645D"/>
                </a:solidFill>
                <a:latin typeface="Arial Narrow" pitchFamily="34" charset="0"/>
              </a:defRPr>
            </a:lvl7pPr>
            <a:lvl8pPr marL="1959331" algn="l" rtl="0" fontAlgn="base">
              <a:lnSpc>
                <a:spcPct val="90000"/>
              </a:lnSpc>
              <a:spcBef>
                <a:spcPct val="0"/>
              </a:spcBef>
              <a:spcAft>
                <a:spcPct val="0"/>
              </a:spcAft>
              <a:defRPr sz="3100">
                <a:solidFill>
                  <a:srgbClr val="64645D"/>
                </a:solidFill>
                <a:latin typeface="Arial Narrow" pitchFamily="34" charset="0"/>
              </a:defRPr>
            </a:lvl8pPr>
            <a:lvl9pPr marL="2612441" algn="l" rtl="0" fontAlgn="base">
              <a:lnSpc>
                <a:spcPct val="90000"/>
              </a:lnSpc>
              <a:spcBef>
                <a:spcPct val="0"/>
              </a:spcBef>
              <a:spcAft>
                <a:spcPct val="0"/>
              </a:spcAft>
              <a:defRPr sz="3100">
                <a:solidFill>
                  <a:srgbClr val="64645D"/>
                </a:solidFill>
                <a:latin typeface="Arial Narrow" pitchFamily="34" charset="0"/>
              </a:defRPr>
            </a:lvl9pPr>
          </a:lstStyle>
          <a:p>
            <a:pPr eaLnBrk="1" fontAlgn="auto" hangingPunct="1">
              <a:spcAft>
                <a:spcPts val="0"/>
              </a:spcAft>
              <a:defRPr/>
            </a:pPr>
            <a:r>
              <a:rPr lang="en-US" sz="4600" b="1" dirty="0">
                <a:solidFill>
                  <a:schemeClr val="tx1">
                    <a:lumMod val="75000"/>
                    <a:lumOff val="25000"/>
                  </a:schemeClr>
                </a:solidFill>
              </a:rPr>
              <a:t>Online learning platform  for students</a:t>
            </a:r>
          </a:p>
        </p:txBody>
      </p:sp>
      <p:grpSp>
        <p:nvGrpSpPr>
          <p:cNvPr id="20" name="Group 84"/>
          <p:cNvGrpSpPr>
            <a:grpSpLocks noChangeAspect="1"/>
          </p:cNvGrpSpPr>
          <p:nvPr/>
        </p:nvGrpSpPr>
        <p:grpSpPr bwMode="gray">
          <a:xfrm>
            <a:off x="328195" y="331430"/>
            <a:ext cx="1980634" cy="1013076"/>
            <a:chOff x="1944" y="1520"/>
            <a:chExt cx="1871" cy="1276"/>
          </a:xfrm>
          <a:solidFill>
            <a:schemeClr val="accent2"/>
          </a:solidFill>
        </p:grpSpPr>
        <p:sp>
          <p:nvSpPr>
            <p:cNvPr id="21" name="Freeform 85"/>
            <p:cNvSpPr>
              <a:spLocks noEditPoints="1"/>
            </p:cNvSpPr>
            <p:nvPr/>
          </p:nvSpPr>
          <p:spPr bwMode="gray">
            <a:xfrm>
              <a:off x="2067" y="1520"/>
              <a:ext cx="1616" cy="1153"/>
            </a:xfrm>
            <a:custGeom>
              <a:avLst/>
              <a:gdLst>
                <a:gd name="T0" fmla="*/ 668 w 684"/>
                <a:gd name="T1" fmla="*/ 0 h 488"/>
                <a:gd name="T2" fmla="*/ 16 w 684"/>
                <a:gd name="T3" fmla="*/ 0 h 488"/>
                <a:gd name="T4" fmla="*/ 0 w 684"/>
                <a:gd name="T5" fmla="*/ 16 h 488"/>
                <a:gd name="T6" fmla="*/ 0 w 684"/>
                <a:gd name="T7" fmla="*/ 472 h 488"/>
                <a:gd name="T8" fmla="*/ 16 w 684"/>
                <a:gd name="T9" fmla="*/ 488 h 488"/>
                <a:gd name="T10" fmla="*/ 668 w 684"/>
                <a:gd name="T11" fmla="*/ 488 h 488"/>
                <a:gd name="T12" fmla="*/ 684 w 684"/>
                <a:gd name="T13" fmla="*/ 472 h 488"/>
                <a:gd name="T14" fmla="*/ 684 w 684"/>
                <a:gd name="T15" fmla="*/ 16 h 488"/>
                <a:gd name="T16" fmla="*/ 668 w 684"/>
                <a:gd name="T17" fmla="*/ 0 h 488"/>
                <a:gd name="T18" fmla="*/ 652 w 684"/>
                <a:gd name="T19" fmla="*/ 456 h 488"/>
                <a:gd name="T20" fmla="*/ 32 w 684"/>
                <a:gd name="T21" fmla="*/ 456 h 488"/>
                <a:gd name="T22" fmla="*/ 32 w 684"/>
                <a:gd name="T23" fmla="*/ 32 h 488"/>
                <a:gd name="T24" fmla="*/ 652 w 684"/>
                <a:gd name="T25" fmla="*/ 32 h 488"/>
                <a:gd name="T26" fmla="*/ 652 w 684"/>
                <a:gd name="T27" fmla="*/ 456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4" h="488">
                  <a:moveTo>
                    <a:pt x="668" y="0"/>
                  </a:moveTo>
                  <a:cubicBezTo>
                    <a:pt x="16" y="0"/>
                    <a:pt x="16" y="0"/>
                    <a:pt x="16" y="0"/>
                  </a:cubicBezTo>
                  <a:cubicBezTo>
                    <a:pt x="7" y="0"/>
                    <a:pt x="0" y="7"/>
                    <a:pt x="0" y="16"/>
                  </a:cubicBezTo>
                  <a:cubicBezTo>
                    <a:pt x="0" y="472"/>
                    <a:pt x="0" y="472"/>
                    <a:pt x="0" y="472"/>
                  </a:cubicBezTo>
                  <a:cubicBezTo>
                    <a:pt x="0" y="481"/>
                    <a:pt x="7" y="488"/>
                    <a:pt x="16" y="488"/>
                  </a:cubicBezTo>
                  <a:cubicBezTo>
                    <a:pt x="668" y="488"/>
                    <a:pt x="668" y="488"/>
                    <a:pt x="668" y="488"/>
                  </a:cubicBezTo>
                  <a:cubicBezTo>
                    <a:pt x="677" y="488"/>
                    <a:pt x="684" y="481"/>
                    <a:pt x="684" y="472"/>
                  </a:cubicBezTo>
                  <a:cubicBezTo>
                    <a:pt x="684" y="16"/>
                    <a:pt x="684" y="16"/>
                    <a:pt x="684" y="16"/>
                  </a:cubicBezTo>
                  <a:cubicBezTo>
                    <a:pt x="684" y="7"/>
                    <a:pt x="677" y="0"/>
                    <a:pt x="668" y="0"/>
                  </a:cubicBezTo>
                  <a:close/>
                  <a:moveTo>
                    <a:pt x="652" y="456"/>
                  </a:moveTo>
                  <a:cubicBezTo>
                    <a:pt x="32" y="456"/>
                    <a:pt x="32" y="456"/>
                    <a:pt x="32" y="456"/>
                  </a:cubicBezTo>
                  <a:cubicBezTo>
                    <a:pt x="32" y="32"/>
                    <a:pt x="32" y="32"/>
                    <a:pt x="32" y="32"/>
                  </a:cubicBezTo>
                  <a:cubicBezTo>
                    <a:pt x="652" y="32"/>
                    <a:pt x="652" y="32"/>
                    <a:pt x="652" y="32"/>
                  </a:cubicBezTo>
                  <a:lnTo>
                    <a:pt x="652" y="45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auto">
                <a:spcBef>
                  <a:spcPts val="0"/>
                </a:spcBef>
                <a:spcAft>
                  <a:spcPts val="0"/>
                </a:spcAft>
                <a:defRPr/>
              </a:pPr>
              <a:endParaRPr lang="en-US" dirty="0">
                <a:latin typeface="Calibri" panose="020F0502020204030204" pitchFamily="34" charset="0"/>
                <a:cs typeface="+mn-cs"/>
              </a:endParaRPr>
            </a:p>
          </p:txBody>
        </p:sp>
        <p:sp>
          <p:nvSpPr>
            <p:cNvPr id="22" name="Freeform 86"/>
            <p:cNvSpPr>
              <a:spLocks/>
            </p:cNvSpPr>
            <p:nvPr/>
          </p:nvSpPr>
          <p:spPr bwMode="gray">
            <a:xfrm>
              <a:off x="2771" y="1900"/>
              <a:ext cx="144" cy="331"/>
            </a:xfrm>
            <a:custGeom>
              <a:avLst/>
              <a:gdLst>
                <a:gd name="T0" fmla="*/ 0 w 61"/>
                <a:gd name="T1" fmla="*/ 139 h 140"/>
                <a:gd name="T2" fmla="*/ 1 w 61"/>
                <a:gd name="T3" fmla="*/ 140 h 140"/>
                <a:gd name="T4" fmla="*/ 61 w 61"/>
                <a:gd name="T5" fmla="*/ 56 h 140"/>
                <a:gd name="T6" fmla="*/ 35 w 61"/>
                <a:gd name="T7" fmla="*/ 0 h 140"/>
                <a:gd name="T8" fmla="*/ 0 w 61"/>
                <a:gd name="T9" fmla="*/ 139 h 140"/>
              </a:gdLst>
              <a:ahLst/>
              <a:cxnLst>
                <a:cxn ang="0">
                  <a:pos x="T0" y="T1"/>
                </a:cxn>
                <a:cxn ang="0">
                  <a:pos x="T2" y="T3"/>
                </a:cxn>
                <a:cxn ang="0">
                  <a:pos x="T4" y="T5"/>
                </a:cxn>
                <a:cxn ang="0">
                  <a:pos x="T6" y="T7"/>
                </a:cxn>
                <a:cxn ang="0">
                  <a:pos x="T8" y="T9"/>
                </a:cxn>
              </a:cxnLst>
              <a:rect l="0" t="0" r="r" b="b"/>
              <a:pathLst>
                <a:path w="61" h="140">
                  <a:moveTo>
                    <a:pt x="0" y="139"/>
                  </a:moveTo>
                  <a:cubicBezTo>
                    <a:pt x="0" y="139"/>
                    <a:pt x="1" y="139"/>
                    <a:pt x="1" y="140"/>
                  </a:cubicBezTo>
                  <a:cubicBezTo>
                    <a:pt x="61" y="56"/>
                    <a:pt x="61" y="56"/>
                    <a:pt x="61" y="56"/>
                  </a:cubicBezTo>
                  <a:cubicBezTo>
                    <a:pt x="35" y="0"/>
                    <a:pt x="35" y="0"/>
                    <a:pt x="35" y="0"/>
                  </a:cubicBezTo>
                  <a:lnTo>
                    <a:pt x="0" y="13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auto">
                <a:spcBef>
                  <a:spcPts val="0"/>
                </a:spcBef>
                <a:spcAft>
                  <a:spcPts val="0"/>
                </a:spcAft>
                <a:defRPr/>
              </a:pPr>
              <a:endParaRPr lang="en-US" dirty="0">
                <a:latin typeface="Calibri" panose="020F0502020204030204" pitchFamily="34" charset="0"/>
                <a:cs typeface="+mn-cs"/>
              </a:endParaRPr>
            </a:p>
          </p:txBody>
        </p:sp>
        <p:sp>
          <p:nvSpPr>
            <p:cNvPr id="23" name="Freeform 87"/>
            <p:cNvSpPr>
              <a:spLocks/>
            </p:cNvSpPr>
            <p:nvPr/>
          </p:nvSpPr>
          <p:spPr bwMode="gray">
            <a:xfrm>
              <a:off x="2936" y="1999"/>
              <a:ext cx="81" cy="142"/>
            </a:xfrm>
            <a:custGeom>
              <a:avLst/>
              <a:gdLst>
                <a:gd name="T0" fmla="*/ 0 w 81"/>
                <a:gd name="T1" fmla="*/ 33 h 142"/>
                <a:gd name="T2" fmla="*/ 50 w 81"/>
                <a:gd name="T3" fmla="*/ 142 h 142"/>
                <a:gd name="T4" fmla="*/ 81 w 81"/>
                <a:gd name="T5" fmla="*/ 78 h 142"/>
                <a:gd name="T6" fmla="*/ 24 w 81"/>
                <a:gd name="T7" fmla="*/ 0 h 142"/>
                <a:gd name="T8" fmla="*/ 0 w 81"/>
                <a:gd name="T9" fmla="*/ 33 h 142"/>
              </a:gdLst>
              <a:ahLst/>
              <a:cxnLst>
                <a:cxn ang="0">
                  <a:pos x="T0" y="T1"/>
                </a:cxn>
                <a:cxn ang="0">
                  <a:pos x="T2" y="T3"/>
                </a:cxn>
                <a:cxn ang="0">
                  <a:pos x="T4" y="T5"/>
                </a:cxn>
                <a:cxn ang="0">
                  <a:pos x="T6" y="T7"/>
                </a:cxn>
                <a:cxn ang="0">
                  <a:pos x="T8" y="T9"/>
                </a:cxn>
              </a:cxnLst>
              <a:rect l="0" t="0" r="r" b="b"/>
              <a:pathLst>
                <a:path w="81" h="142">
                  <a:moveTo>
                    <a:pt x="0" y="33"/>
                  </a:moveTo>
                  <a:lnTo>
                    <a:pt x="50" y="142"/>
                  </a:lnTo>
                  <a:lnTo>
                    <a:pt x="81" y="78"/>
                  </a:lnTo>
                  <a:lnTo>
                    <a:pt x="24" y="0"/>
                  </a:lnTo>
                  <a:lnTo>
                    <a:pt x="0" y="3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auto">
                <a:spcBef>
                  <a:spcPts val="0"/>
                </a:spcBef>
                <a:spcAft>
                  <a:spcPts val="0"/>
                </a:spcAft>
                <a:defRPr/>
              </a:pPr>
              <a:endParaRPr lang="en-US" dirty="0">
                <a:latin typeface="Calibri" panose="020F0502020204030204" pitchFamily="34" charset="0"/>
                <a:cs typeface="+mn-cs"/>
              </a:endParaRPr>
            </a:p>
          </p:txBody>
        </p:sp>
        <p:sp>
          <p:nvSpPr>
            <p:cNvPr id="24" name="Freeform 88"/>
            <p:cNvSpPr>
              <a:spLocks noEditPoints="1"/>
            </p:cNvSpPr>
            <p:nvPr/>
          </p:nvSpPr>
          <p:spPr bwMode="gray">
            <a:xfrm>
              <a:off x="2672" y="1671"/>
              <a:ext cx="869" cy="652"/>
            </a:xfrm>
            <a:custGeom>
              <a:avLst/>
              <a:gdLst>
                <a:gd name="T0" fmla="*/ 360 w 368"/>
                <a:gd name="T1" fmla="*/ 0 h 276"/>
                <a:gd name="T2" fmla="*/ 8 w 368"/>
                <a:gd name="T3" fmla="*/ 0 h 276"/>
                <a:gd name="T4" fmla="*/ 0 w 368"/>
                <a:gd name="T5" fmla="*/ 8 h 276"/>
                <a:gd name="T6" fmla="*/ 0 w 368"/>
                <a:gd name="T7" fmla="*/ 268 h 276"/>
                <a:gd name="T8" fmla="*/ 8 w 368"/>
                <a:gd name="T9" fmla="*/ 276 h 276"/>
                <a:gd name="T10" fmla="*/ 360 w 368"/>
                <a:gd name="T11" fmla="*/ 276 h 276"/>
                <a:gd name="T12" fmla="*/ 368 w 368"/>
                <a:gd name="T13" fmla="*/ 268 h 276"/>
                <a:gd name="T14" fmla="*/ 368 w 368"/>
                <a:gd name="T15" fmla="*/ 8 h 276"/>
                <a:gd name="T16" fmla="*/ 360 w 368"/>
                <a:gd name="T17" fmla="*/ 0 h 276"/>
                <a:gd name="T18" fmla="*/ 323 w 368"/>
                <a:gd name="T19" fmla="*/ 159 h 276"/>
                <a:gd name="T20" fmla="*/ 318 w 368"/>
                <a:gd name="T21" fmla="*/ 158 h 276"/>
                <a:gd name="T22" fmla="*/ 274 w 368"/>
                <a:gd name="T23" fmla="*/ 204 h 276"/>
                <a:gd name="T24" fmla="*/ 247 w 368"/>
                <a:gd name="T25" fmla="*/ 169 h 276"/>
                <a:gd name="T26" fmla="*/ 173 w 368"/>
                <a:gd name="T27" fmla="*/ 210 h 276"/>
                <a:gd name="T28" fmla="*/ 151 w 368"/>
                <a:gd name="T29" fmla="*/ 180 h 276"/>
                <a:gd name="T30" fmla="*/ 133 w 368"/>
                <a:gd name="T31" fmla="*/ 218 h 276"/>
                <a:gd name="T32" fmla="*/ 107 w 368"/>
                <a:gd name="T33" fmla="*/ 161 h 276"/>
                <a:gd name="T34" fmla="*/ 47 w 368"/>
                <a:gd name="T35" fmla="*/ 245 h 276"/>
                <a:gd name="T36" fmla="*/ 47 w 368"/>
                <a:gd name="T37" fmla="*/ 246 h 276"/>
                <a:gd name="T38" fmla="*/ 35 w 368"/>
                <a:gd name="T39" fmla="*/ 259 h 276"/>
                <a:gd name="T40" fmla="*/ 22 w 368"/>
                <a:gd name="T41" fmla="*/ 246 h 276"/>
                <a:gd name="T42" fmla="*/ 34 w 368"/>
                <a:gd name="T43" fmla="*/ 233 h 276"/>
                <a:gd name="T44" fmla="*/ 75 w 368"/>
                <a:gd name="T45" fmla="*/ 73 h 276"/>
                <a:gd name="T46" fmla="*/ 108 w 368"/>
                <a:gd name="T47" fmla="*/ 145 h 276"/>
                <a:gd name="T48" fmla="*/ 122 w 368"/>
                <a:gd name="T49" fmla="*/ 125 h 276"/>
                <a:gd name="T50" fmla="*/ 150 w 368"/>
                <a:gd name="T51" fmla="*/ 164 h 276"/>
                <a:gd name="T52" fmla="*/ 188 w 368"/>
                <a:gd name="T53" fmla="*/ 86 h 276"/>
                <a:gd name="T54" fmla="*/ 247 w 368"/>
                <a:gd name="T55" fmla="*/ 106 h 276"/>
                <a:gd name="T56" fmla="*/ 299 w 368"/>
                <a:gd name="T57" fmla="*/ 41 h 276"/>
                <a:gd name="T58" fmla="*/ 298 w 368"/>
                <a:gd name="T59" fmla="*/ 34 h 276"/>
                <a:gd name="T60" fmla="*/ 310 w 368"/>
                <a:gd name="T61" fmla="*/ 22 h 276"/>
                <a:gd name="T62" fmla="*/ 323 w 368"/>
                <a:gd name="T63" fmla="*/ 34 h 276"/>
                <a:gd name="T64" fmla="*/ 310 w 368"/>
                <a:gd name="T65" fmla="*/ 47 h 276"/>
                <a:gd name="T66" fmla="*/ 305 w 368"/>
                <a:gd name="T67" fmla="*/ 46 h 276"/>
                <a:gd name="T68" fmla="*/ 250 w 368"/>
                <a:gd name="T69" fmla="*/ 116 h 276"/>
                <a:gd name="T70" fmla="*/ 192 w 368"/>
                <a:gd name="T71" fmla="*/ 96 h 276"/>
                <a:gd name="T72" fmla="*/ 155 w 368"/>
                <a:gd name="T73" fmla="*/ 172 h 276"/>
                <a:gd name="T74" fmla="*/ 175 w 368"/>
                <a:gd name="T75" fmla="*/ 200 h 276"/>
                <a:gd name="T76" fmla="*/ 249 w 368"/>
                <a:gd name="T77" fmla="*/ 159 h 276"/>
                <a:gd name="T78" fmla="*/ 274 w 368"/>
                <a:gd name="T79" fmla="*/ 191 h 276"/>
                <a:gd name="T80" fmla="*/ 312 w 368"/>
                <a:gd name="T81" fmla="*/ 153 h 276"/>
                <a:gd name="T82" fmla="*/ 311 w 368"/>
                <a:gd name="T83" fmla="*/ 147 h 276"/>
                <a:gd name="T84" fmla="*/ 323 w 368"/>
                <a:gd name="T85" fmla="*/ 134 h 276"/>
                <a:gd name="T86" fmla="*/ 336 w 368"/>
                <a:gd name="T87" fmla="*/ 147 h 276"/>
                <a:gd name="T88" fmla="*/ 323 w 368"/>
                <a:gd name="T89" fmla="*/ 159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68" h="276">
                  <a:moveTo>
                    <a:pt x="360" y="0"/>
                  </a:moveTo>
                  <a:cubicBezTo>
                    <a:pt x="8" y="0"/>
                    <a:pt x="8" y="0"/>
                    <a:pt x="8" y="0"/>
                  </a:cubicBezTo>
                  <a:cubicBezTo>
                    <a:pt x="4" y="0"/>
                    <a:pt x="0" y="4"/>
                    <a:pt x="0" y="8"/>
                  </a:cubicBezTo>
                  <a:cubicBezTo>
                    <a:pt x="0" y="268"/>
                    <a:pt x="0" y="268"/>
                    <a:pt x="0" y="268"/>
                  </a:cubicBezTo>
                  <a:cubicBezTo>
                    <a:pt x="0" y="272"/>
                    <a:pt x="4" y="276"/>
                    <a:pt x="8" y="276"/>
                  </a:cubicBezTo>
                  <a:cubicBezTo>
                    <a:pt x="360" y="276"/>
                    <a:pt x="360" y="276"/>
                    <a:pt x="360" y="276"/>
                  </a:cubicBezTo>
                  <a:cubicBezTo>
                    <a:pt x="364" y="276"/>
                    <a:pt x="368" y="272"/>
                    <a:pt x="368" y="268"/>
                  </a:cubicBezTo>
                  <a:cubicBezTo>
                    <a:pt x="368" y="8"/>
                    <a:pt x="368" y="8"/>
                    <a:pt x="368" y="8"/>
                  </a:cubicBezTo>
                  <a:cubicBezTo>
                    <a:pt x="368" y="4"/>
                    <a:pt x="364" y="0"/>
                    <a:pt x="360" y="0"/>
                  </a:cubicBezTo>
                  <a:close/>
                  <a:moveTo>
                    <a:pt x="323" y="159"/>
                  </a:moveTo>
                  <a:cubicBezTo>
                    <a:pt x="322" y="159"/>
                    <a:pt x="320" y="159"/>
                    <a:pt x="318" y="158"/>
                  </a:cubicBezTo>
                  <a:cubicBezTo>
                    <a:pt x="274" y="204"/>
                    <a:pt x="274" y="204"/>
                    <a:pt x="274" y="204"/>
                  </a:cubicBezTo>
                  <a:cubicBezTo>
                    <a:pt x="247" y="169"/>
                    <a:pt x="247" y="169"/>
                    <a:pt x="247" y="169"/>
                  </a:cubicBezTo>
                  <a:cubicBezTo>
                    <a:pt x="173" y="210"/>
                    <a:pt x="173" y="210"/>
                    <a:pt x="173" y="210"/>
                  </a:cubicBezTo>
                  <a:cubicBezTo>
                    <a:pt x="151" y="180"/>
                    <a:pt x="151" y="180"/>
                    <a:pt x="151" y="180"/>
                  </a:cubicBezTo>
                  <a:cubicBezTo>
                    <a:pt x="133" y="218"/>
                    <a:pt x="133" y="218"/>
                    <a:pt x="133" y="218"/>
                  </a:cubicBezTo>
                  <a:cubicBezTo>
                    <a:pt x="107" y="161"/>
                    <a:pt x="107" y="161"/>
                    <a:pt x="107" y="161"/>
                  </a:cubicBezTo>
                  <a:cubicBezTo>
                    <a:pt x="47" y="245"/>
                    <a:pt x="47" y="245"/>
                    <a:pt x="47" y="245"/>
                  </a:cubicBezTo>
                  <a:cubicBezTo>
                    <a:pt x="47" y="245"/>
                    <a:pt x="47" y="246"/>
                    <a:pt x="47" y="246"/>
                  </a:cubicBezTo>
                  <a:cubicBezTo>
                    <a:pt x="47" y="253"/>
                    <a:pt x="42" y="259"/>
                    <a:pt x="35" y="259"/>
                  </a:cubicBezTo>
                  <a:cubicBezTo>
                    <a:pt x="28" y="259"/>
                    <a:pt x="22" y="253"/>
                    <a:pt x="22" y="246"/>
                  </a:cubicBezTo>
                  <a:cubicBezTo>
                    <a:pt x="22" y="239"/>
                    <a:pt x="27" y="234"/>
                    <a:pt x="34" y="233"/>
                  </a:cubicBezTo>
                  <a:cubicBezTo>
                    <a:pt x="75" y="73"/>
                    <a:pt x="75" y="73"/>
                    <a:pt x="75" y="73"/>
                  </a:cubicBezTo>
                  <a:cubicBezTo>
                    <a:pt x="108" y="145"/>
                    <a:pt x="108" y="145"/>
                    <a:pt x="108" y="145"/>
                  </a:cubicBezTo>
                  <a:cubicBezTo>
                    <a:pt x="122" y="125"/>
                    <a:pt x="122" y="125"/>
                    <a:pt x="122" y="125"/>
                  </a:cubicBezTo>
                  <a:cubicBezTo>
                    <a:pt x="150" y="164"/>
                    <a:pt x="150" y="164"/>
                    <a:pt x="150" y="164"/>
                  </a:cubicBezTo>
                  <a:cubicBezTo>
                    <a:pt x="188" y="86"/>
                    <a:pt x="188" y="86"/>
                    <a:pt x="188" y="86"/>
                  </a:cubicBezTo>
                  <a:cubicBezTo>
                    <a:pt x="247" y="106"/>
                    <a:pt x="247" y="106"/>
                    <a:pt x="247" y="106"/>
                  </a:cubicBezTo>
                  <a:cubicBezTo>
                    <a:pt x="299" y="41"/>
                    <a:pt x="299" y="41"/>
                    <a:pt x="299" y="41"/>
                  </a:cubicBezTo>
                  <a:cubicBezTo>
                    <a:pt x="298" y="39"/>
                    <a:pt x="298" y="37"/>
                    <a:pt x="298" y="34"/>
                  </a:cubicBezTo>
                  <a:cubicBezTo>
                    <a:pt x="298" y="27"/>
                    <a:pt x="303" y="22"/>
                    <a:pt x="310" y="22"/>
                  </a:cubicBezTo>
                  <a:cubicBezTo>
                    <a:pt x="317" y="22"/>
                    <a:pt x="323" y="27"/>
                    <a:pt x="323" y="34"/>
                  </a:cubicBezTo>
                  <a:cubicBezTo>
                    <a:pt x="323" y="41"/>
                    <a:pt x="317" y="47"/>
                    <a:pt x="310" y="47"/>
                  </a:cubicBezTo>
                  <a:cubicBezTo>
                    <a:pt x="309" y="47"/>
                    <a:pt x="307" y="46"/>
                    <a:pt x="305" y="46"/>
                  </a:cubicBezTo>
                  <a:cubicBezTo>
                    <a:pt x="250" y="116"/>
                    <a:pt x="250" y="116"/>
                    <a:pt x="250" y="116"/>
                  </a:cubicBezTo>
                  <a:cubicBezTo>
                    <a:pt x="192" y="96"/>
                    <a:pt x="192" y="96"/>
                    <a:pt x="192" y="96"/>
                  </a:cubicBezTo>
                  <a:cubicBezTo>
                    <a:pt x="155" y="172"/>
                    <a:pt x="155" y="172"/>
                    <a:pt x="155" y="172"/>
                  </a:cubicBezTo>
                  <a:cubicBezTo>
                    <a:pt x="175" y="200"/>
                    <a:pt x="175" y="200"/>
                    <a:pt x="175" y="200"/>
                  </a:cubicBezTo>
                  <a:cubicBezTo>
                    <a:pt x="249" y="159"/>
                    <a:pt x="249" y="159"/>
                    <a:pt x="249" y="159"/>
                  </a:cubicBezTo>
                  <a:cubicBezTo>
                    <a:pt x="274" y="191"/>
                    <a:pt x="274" y="191"/>
                    <a:pt x="274" y="191"/>
                  </a:cubicBezTo>
                  <a:cubicBezTo>
                    <a:pt x="312" y="153"/>
                    <a:pt x="312" y="153"/>
                    <a:pt x="312" y="153"/>
                  </a:cubicBezTo>
                  <a:cubicBezTo>
                    <a:pt x="311" y="151"/>
                    <a:pt x="311" y="149"/>
                    <a:pt x="311" y="147"/>
                  </a:cubicBezTo>
                  <a:cubicBezTo>
                    <a:pt x="311" y="140"/>
                    <a:pt x="316" y="134"/>
                    <a:pt x="323" y="134"/>
                  </a:cubicBezTo>
                  <a:cubicBezTo>
                    <a:pt x="330" y="134"/>
                    <a:pt x="336" y="140"/>
                    <a:pt x="336" y="147"/>
                  </a:cubicBezTo>
                  <a:cubicBezTo>
                    <a:pt x="336" y="154"/>
                    <a:pt x="330" y="159"/>
                    <a:pt x="323" y="15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auto">
                <a:spcBef>
                  <a:spcPts val="0"/>
                </a:spcBef>
                <a:spcAft>
                  <a:spcPts val="0"/>
                </a:spcAft>
                <a:defRPr/>
              </a:pPr>
              <a:endParaRPr lang="en-US" dirty="0">
                <a:latin typeface="Calibri" panose="020F0502020204030204" pitchFamily="34" charset="0"/>
                <a:cs typeface="+mn-cs"/>
              </a:endParaRPr>
            </a:p>
          </p:txBody>
        </p:sp>
        <p:sp>
          <p:nvSpPr>
            <p:cNvPr id="25" name="Freeform 89"/>
            <p:cNvSpPr>
              <a:spLocks/>
            </p:cNvSpPr>
            <p:nvPr/>
          </p:nvSpPr>
          <p:spPr bwMode="gray">
            <a:xfrm>
              <a:off x="2672" y="2351"/>
              <a:ext cx="869" cy="142"/>
            </a:xfrm>
            <a:custGeom>
              <a:avLst/>
              <a:gdLst>
                <a:gd name="T0" fmla="*/ 368 w 368"/>
                <a:gd name="T1" fmla="*/ 32 h 60"/>
                <a:gd name="T2" fmla="*/ 338 w 368"/>
                <a:gd name="T3" fmla="*/ 60 h 60"/>
                <a:gd name="T4" fmla="*/ 31 w 368"/>
                <a:gd name="T5" fmla="*/ 60 h 60"/>
                <a:gd name="T6" fmla="*/ 0 w 368"/>
                <a:gd name="T7" fmla="*/ 32 h 60"/>
                <a:gd name="T8" fmla="*/ 0 w 368"/>
                <a:gd name="T9" fmla="*/ 28 h 60"/>
                <a:gd name="T10" fmla="*/ 31 w 368"/>
                <a:gd name="T11" fmla="*/ 0 h 60"/>
                <a:gd name="T12" fmla="*/ 338 w 368"/>
                <a:gd name="T13" fmla="*/ 0 h 60"/>
                <a:gd name="T14" fmla="*/ 368 w 368"/>
                <a:gd name="T15" fmla="*/ 28 h 60"/>
                <a:gd name="T16" fmla="*/ 368 w 368"/>
                <a:gd name="T17" fmla="*/ 3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8" h="60">
                  <a:moveTo>
                    <a:pt x="368" y="32"/>
                  </a:moveTo>
                  <a:cubicBezTo>
                    <a:pt x="368" y="47"/>
                    <a:pt x="355" y="60"/>
                    <a:pt x="338" y="60"/>
                  </a:cubicBezTo>
                  <a:cubicBezTo>
                    <a:pt x="31" y="60"/>
                    <a:pt x="31" y="60"/>
                    <a:pt x="31" y="60"/>
                  </a:cubicBezTo>
                  <a:cubicBezTo>
                    <a:pt x="14" y="60"/>
                    <a:pt x="0" y="47"/>
                    <a:pt x="0" y="32"/>
                  </a:cubicBezTo>
                  <a:cubicBezTo>
                    <a:pt x="0" y="28"/>
                    <a:pt x="0" y="28"/>
                    <a:pt x="0" y="28"/>
                  </a:cubicBezTo>
                  <a:cubicBezTo>
                    <a:pt x="0" y="13"/>
                    <a:pt x="14" y="0"/>
                    <a:pt x="31" y="0"/>
                  </a:cubicBezTo>
                  <a:cubicBezTo>
                    <a:pt x="338" y="0"/>
                    <a:pt x="338" y="0"/>
                    <a:pt x="338" y="0"/>
                  </a:cubicBezTo>
                  <a:cubicBezTo>
                    <a:pt x="355" y="0"/>
                    <a:pt x="368" y="13"/>
                    <a:pt x="368" y="28"/>
                  </a:cubicBezTo>
                  <a:lnTo>
                    <a:pt x="368" y="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auto">
                <a:spcBef>
                  <a:spcPts val="0"/>
                </a:spcBef>
                <a:spcAft>
                  <a:spcPts val="0"/>
                </a:spcAft>
                <a:defRPr/>
              </a:pPr>
              <a:endParaRPr lang="en-US" dirty="0">
                <a:latin typeface="Calibri" panose="020F0502020204030204" pitchFamily="34" charset="0"/>
                <a:cs typeface="+mn-cs"/>
              </a:endParaRPr>
            </a:p>
          </p:txBody>
        </p:sp>
        <p:sp>
          <p:nvSpPr>
            <p:cNvPr id="26" name="Freeform 90"/>
            <p:cNvSpPr>
              <a:spLocks/>
            </p:cNvSpPr>
            <p:nvPr/>
          </p:nvSpPr>
          <p:spPr bwMode="gray">
            <a:xfrm>
              <a:off x="2209" y="2181"/>
              <a:ext cx="387" cy="29"/>
            </a:xfrm>
            <a:custGeom>
              <a:avLst/>
              <a:gdLst>
                <a:gd name="T0" fmla="*/ 159 w 164"/>
                <a:gd name="T1" fmla="*/ 0 h 12"/>
                <a:gd name="T2" fmla="*/ 5 w 164"/>
                <a:gd name="T3" fmla="*/ 0 h 12"/>
                <a:gd name="T4" fmla="*/ 0 w 164"/>
                <a:gd name="T5" fmla="*/ 5 h 12"/>
                <a:gd name="T6" fmla="*/ 0 w 164"/>
                <a:gd name="T7" fmla="*/ 7 h 12"/>
                <a:gd name="T8" fmla="*/ 5 w 164"/>
                <a:gd name="T9" fmla="*/ 12 h 12"/>
                <a:gd name="T10" fmla="*/ 159 w 164"/>
                <a:gd name="T11" fmla="*/ 12 h 12"/>
                <a:gd name="T12" fmla="*/ 164 w 164"/>
                <a:gd name="T13" fmla="*/ 7 h 12"/>
                <a:gd name="T14" fmla="*/ 164 w 164"/>
                <a:gd name="T15" fmla="*/ 5 h 12"/>
                <a:gd name="T16" fmla="*/ 159 w 164"/>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4" h="12">
                  <a:moveTo>
                    <a:pt x="159" y="0"/>
                  </a:moveTo>
                  <a:cubicBezTo>
                    <a:pt x="5" y="0"/>
                    <a:pt x="5" y="0"/>
                    <a:pt x="5" y="0"/>
                  </a:cubicBezTo>
                  <a:cubicBezTo>
                    <a:pt x="2" y="0"/>
                    <a:pt x="0" y="2"/>
                    <a:pt x="0" y="5"/>
                  </a:cubicBezTo>
                  <a:cubicBezTo>
                    <a:pt x="0" y="7"/>
                    <a:pt x="0" y="7"/>
                    <a:pt x="0" y="7"/>
                  </a:cubicBezTo>
                  <a:cubicBezTo>
                    <a:pt x="0" y="10"/>
                    <a:pt x="2" y="12"/>
                    <a:pt x="5" y="12"/>
                  </a:cubicBezTo>
                  <a:cubicBezTo>
                    <a:pt x="159" y="12"/>
                    <a:pt x="159" y="12"/>
                    <a:pt x="159" y="12"/>
                  </a:cubicBezTo>
                  <a:cubicBezTo>
                    <a:pt x="162" y="12"/>
                    <a:pt x="164" y="10"/>
                    <a:pt x="164" y="7"/>
                  </a:cubicBezTo>
                  <a:cubicBezTo>
                    <a:pt x="164" y="5"/>
                    <a:pt x="164" y="5"/>
                    <a:pt x="164" y="5"/>
                  </a:cubicBezTo>
                  <a:cubicBezTo>
                    <a:pt x="164" y="2"/>
                    <a:pt x="162" y="0"/>
                    <a:pt x="159"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auto">
                <a:spcBef>
                  <a:spcPts val="0"/>
                </a:spcBef>
                <a:spcAft>
                  <a:spcPts val="0"/>
                </a:spcAft>
                <a:defRPr/>
              </a:pPr>
              <a:endParaRPr lang="en-US" dirty="0">
                <a:latin typeface="Calibri" panose="020F0502020204030204" pitchFamily="34" charset="0"/>
                <a:cs typeface="+mn-cs"/>
              </a:endParaRPr>
            </a:p>
          </p:txBody>
        </p:sp>
        <p:sp>
          <p:nvSpPr>
            <p:cNvPr id="27" name="Freeform 91"/>
            <p:cNvSpPr>
              <a:spLocks/>
            </p:cNvSpPr>
            <p:nvPr/>
          </p:nvSpPr>
          <p:spPr bwMode="gray">
            <a:xfrm>
              <a:off x="2209" y="2276"/>
              <a:ext cx="387" cy="28"/>
            </a:xfrm>
            <a:custGeom>
              <a:avLst/>
              <a:gdLst>
                <a:gd name="T0" fmla="*/ 159 w 164"/>
                <a:gd name="T1" fmla="*/ 0 h 12"/>
                <a:gd name="T2" fmla="*/ 5 w 164"/>
                <a:gd name="T3" fmla="*/ 0 h 12"/>
                <a:gd name="T4" fmla="*/ 0 w 164"/>
                <a:gd name="T5" fmla="*/ 5 h 12"/>
                <a:gd name="T6" fmla="*/ 0 w 164"/>
                <a:gd name="T7" fmla="*/ 7 h 12"/>
                <a:gd name="T8" fmla="*/ 5 w 164"/>
                <a:gd name="T9" fmla="*/ 12 h 12"/>
                <a:gd name="T10" fmla="*/ 159 w 164"/>
                <a:gd name="T11" fmla="*/ 12 h 12"/>
                <a:gd name="T12" fmla="*/ 164 w 164"/>
                <a:gd name="T13" fmla="*/ 7 h 12"/>
                <a:gd name="T14" fmla="*/ 164 w 164"/>
                <a:gd name="T15" fmla="*/ 5 h 12"/>
                <a:gd name="T16" fmla="*/ 159 w 164"/>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4" h="12">
                  <a:moveTo>
                    <a:pt x="159" y="0"/>
                  </a:moveTo>
                  <a:cubicBezTo>
                    <a:pt x="5" y="0"/>
                    <a:pt x="5" y="0"/>
                    <a:pt x="5" y="0"/>
                  </a:cubicBezTo>
                  <a:cubicBezTo>
                    <a:pt x="2" y="0"/>
                    <a:pt x="0" y="2"/>
                    <a:pt x="0" y="5"/>
                  </a:cubicBezTo>
                  <a:cubicBezTo>
                    <a:pt x="0" y="7"/>
                    <a:pt x="0" y="7"/>
                    <a:pt x="0" y="7"/>
                  </a:cubicBezTo>
                  <a:cubicBezTo>
                    <a:pt x="0" y="10"/>
                    <a:pt x="2" y="12"/>
                    <a:pt x="5" y="12"/>
                  </a:cubicBezTo>
                  <a:cubicBezTo>
                    <a:pt x="159" y="12"/>
                    <a:pt x="159" y="12"/>
                    <a:pt x="159" y="12"/>
                  </a:cubicBezTo>
                  <a:cubicBezTo>
                    <a:pt x="162" y="12"/>
                    <a:pt x="164" y="10"/>
                    <a:pt x="164" y="7"/>
                  </a:cubicBezTo>
                  <a:cubicBezTo>
                    <a:pt x="164" y="5"/>
                    <a:pt x="164" y="5"/>
                    <a:pt x="164" y="5"/>
                  </a:cubicBezTo>
                  <a:cubicBezTo>
                    <a:pt x="164" y="2"/>
                    <a:pt x="162" y="0"/>
                    <a:pt x="159"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auto">
                <a:spcBef>
                  <a:spcPts val="0"/>
                </a:spcBef>
                <a:spcAft>
                  <a:spcPts val="0"/>
                </a:spcAft>
                <a:defRPr/>
              </a:pPr>
              <a:endParaRPr lang="en-US" dirty="0">
                <a:latin typeface="Calibri" panose="020F0502020204030204" pitchFamily="34" charset="0"/>
                <a:cs typeface="+mn-cs"/>
              </a:endParaRPr>
            </a:p>
          </p:txBody>
        </p:sp>
        <p:sp>
          <p:nvSpPr>
            <p:cNvPr id="28" name="Freeform 92"/>
            <p:cNvSpPr>
              <a:spLocks/>
            </p:cNvSpPr>
            <p:nvPr/>
          </p:nvSpPr>
          <p:spPr bwMode="gray">
            <a:xfrm>
              <a:off x="2209" y="2370"/>
              <a:ext cx="387" cy="29"/>
            </a:xfrm>
            <a:custGeom>
              <a:avLst/>
              <a:gdLst>
                <a:gd name="T0" fmla="*/ 159 w 164"/>
                <a:gd name="T1" fmla="*/ 0 h 12"/>
                <a:gd name="T2" fmla="*/ 5 w 164"/>
                <a:gd name="T3" fmla="*/ 0 h 12"/>
                <a:gd name="T4" fmla="*/ 0 w 164"/>
                <a:gd name="T5" fmla="*/ 5 h 12"/>
                <a:gd name="T6" fmla="*/ 0 w 164"/>
                <a:gd name="T7" fmla="*/ 7 h 12"/>
                <a:gd name="T8" fmla="*/ 5 w 164"/>
                <a:gd name="T9" fmla="*/ 12 h 12"/>
                <a:gd name="T10" fmla="*/ 159 w 164"/>
                <a:gd name="T11" fmla="*/ 12 h 12"/>
                <a:gd name="T12" fmla="*/ 164 w 164"/>
                <a:gd name="T13" fmla="*/ 7 h 12"/>
                <a:gd name="T14" fmla="*/ 164 w 164"/>
                <a:gd name="T15" fmla="*/ 5 h 12"/>
                <a:gd name="T16" fmla="*/ 159 w 164"/>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4" h="12">
                  <a:moveTo>
                    <a:pt x="159" y="0"/>
                  </a:moveTo>
                  <a:cubicBezTo>
                    <a:pt x="5" y="0"/>
                    <a:pt x="5" y="0"/>
                    <a:pt x="5" y="0"/>
                  </a:cubicBezTo>
                  <a:cubicBezTo>
                    <a:pt x="2" y="0"/>
                    <a:pt x="0" y="2"/>
                    <a:pt x="0" y="5"/>
                  </a:cubicBezTo>
                  <a:cubicBezTo>
                    <a:pt x="0" y="7"/>
                    <a:pt x="0" y="7"/>
                    <a:pt x="0" y="7"/>
                  </a:cubicBezTo>
                  <a:cubicBezTo>
                    <a:pt x="0" y="10"/>
                    <a:pt x="2" y="12"/>
                    <a:pt x="5" y="12"/>
                  </a:cubicBezTo>
                  <a:cubicBezTo>
                    <a:pt x="159" y="12"/>
                    <a:pt x="159" y="12"/>
                    <a:pt x="159" y="12"/>
                  </a:cubicBezTo>
                  <a:cubicBezTo>
                    <a:pt x="162" y="12"/>
                    <a:pt x="164" y="10"/>
                    <a:pt x="164" y="7"/>
                  </a:cubicBezTo>
                  <a:cubicBezTo>
                    <a:pt x="164" y="5"/>
                    <a:pt x="164" y="5"/>
                    <a:pt x="164" y="5"/>
                  </a:cubicBezTo>
                  <a:cubicBezTo>
                    <a:pt x="164" y="2"/>
                    <a:pt x="162" y="0"/>
                    <a:pt x="159"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auto">
                <a:spcBef>
                  <a:spcPts val="0"/>
                </a:spcBef>
                <a:spcAft>
                  <a:spcPts val="0"/>
                </a:spcAft>
                <a:defRPr/>
              </a:pPr>
              <a:endParaRPr lang="en-US" dirty="0">
                <a:latin typeface="Calibri" panose="020F0502020204030204" pitchFamily="34" charset="0"/>
                <a:cs typeface="+mn-cs"/>
              </a:endParaRPr>
            </a:p>
          </p:txBody>
        </p:sp>
        <p:sp>
          <p:nvSpPr>
            <p:cNvPr id="29" name="Freeform 93"/>
            <p:cNvSpPr>
              <a:spLocks/>
            </p:cNvSpPr>
            <p:nvPr/>
          </p:nvSpPr>
          <p:spPr bwMode="gray">
            <a:xfrm>
              <a:off x="2209" y="2465"/>
              <a:ext cx="387" cy="28"/>
            </a:xfrm>
            <a:custGeom>
              <a:avLst/>
              <a:gdLst>
                <a:gd name="T0" fmla="*/ 159 w 164"/>
                <a:gd name="T1" fmla="*/ 0 h 12"/>
                <a:gd name="T2" fmla="*/ 5 w 164"/>
                <a:gd name="T3" fmla="*/ 0 h 12"/>
                <a:gd name="T4" fmla="*/ 0 w 164"/>
                <a:gd name="T5" fmla="*/ 5 h 12"/>
                <a:gd name="T6" fmla="*/ 0 w 164"/>
                <a:gd name="T7" fmla="*/ 7 h 12"/>
                <a:gd name="T8" fmla="*/ 5 w 164"/>
                <a:gd name="T9" fmla="*/ 12 h 12"/>
                <a:gd name="T10" fmla="*/ 159 w 164"/>
                <a:gd name="T11" fmla="*/ 12 h 12"/>
                <a:gd name="T12" fmla="*/ 164 w 164"/>
                <a:gd name="T13" fmla="*/ 7 h 12"/>
                <a:gd name="T14" fmla="*/ 164 w 164"/>
                <a:gd name="T15" fmla="*/ 5 h 12"/>
                <a:gd name="T16" fmla="*/ 159 w 164"/>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4" h="12">
                  <a:moveTo>
                    <a:pt x="159" y="0"/>
                  </a:moveTo>
                  <a:cubicBezTo>
                    <a:pt x="5" y="0"/>
                    <a:pt x="5" y="0"/>
                    <a:pt x="5" y="0"/>
                  </a:cubicBezTo>
                  <a:cubicBezTo>
                    <a:pt x="2" y="0"/>
                    <a:pt x="0" y="2"/>
                    <a:pt x="0" y="5"/>
                  </a:cubicBezTo>
                  <a:cubicBezTo>
                    <a:pt x="0" y="7"/>
                    <a:pt x="0" y="7"/>
                    <a:pt x="0" y="7"/>
                  </a:cubicBezTo>
                  <a:cubicBezTo>
                    <a:pt x="0" y="10"/>
                    <a:pt x="2" y="12"/>
                    <a:pt x="5" y="12"/>
                  </a:cubicBezTo>
                  <a:cubicBezTo>
                    <a:pt x="159" y="12"/>
                    <a:pt x="159" y="12"/>
                    <a:pt x="159" y="12"/>
                  </a:cubicBezTo>
                  <a:cubicBezTo>
                    <a:pt x="162" y="12"/>
                    <a:pt x="164" y="10"/>
                    <a:pt x="164" y="7"/>
                  </a:cubicBezTo>
                  <a:cubicBezTo>
                    <a:pt x="164" y="5"/>
                    <a:pt x="164" y="5"/>
                    <a:pt x="164" y="5"/>
                  </a:cubicBezTo>
                  <a:cubicBezTo>
                    <a:pt x="164" y="2"/>
                    <a:pt x="162" y="0"/>
                    <a:pt x="159"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auto">
                <a:spcBef>
                  <a:spcPts val="0"/>
                </a:spcBef>
                <a:spcAft>
                  <a:spcPts val="0"/>
                </a:spcAft>
                <a:defRPr/>
              </a:pPr>
              <a:endParaRPr lang="en-US" dirty="0">
                <a:latin typeface="Calibri" panose="020F0502020204030204" pitchFamily="34" charset="0"/>
                <a:cs typeface="+mn-cs"/>
              </a:endParaRPr>
            </a:p>
          </p:txBody>
        </p:sp>
        <p:sp>
          <p:nvSpPr>
            <p:cNvPr id="30" name="Freeform 94"/>
            <p:cNvSpPr>
              <a:spLocks/>
            </p:cNvSpPr>
            <p:nvPr/>
          </p:nvSpPr>
          <p:spPr bwMode="gray">
            <a:xfrm>
              <a:off x="2209" y="1671"/>
              <a:ext cx="387" cy="387"/>
            </a:xfrm>
            <a:custGeom>
              <a:avLst/>
              <a:gdLst>
                <a:gd name="T0" fmla="*/ 148 w 164"/>
                <a:gd name="T1" fmla="*/ 0 h 164"/>
                <a:gd name="T2" fmla="*/ 16 w 164"/>
                <a:gd name="T3" fmla="*/ 0 h 164"/>
                <a:gd name="T4" fmla="*/ 0 w 164"/>
                <a:gd name="T5" fmla="*/ 16 h 164"/>
                <a:gd name="T6" fmla="*/ 0 w 164"/>
                <a:gd name="T7" fmla="*/ 148 h 164"/>
                <a:gd name="T8" fmla="*/ 16 w 164"/>
                <a:gd name="T9" fmla="*/ 164 h 164"/>
                <a:gd name="T10" fmla="*/ 20 w 164"/>
                <a:gd name="T11" fmla="*/ 164 h 164"/>
                <a:gd name="T12" fmla="*/ 20 w 164"/>
                <a:gd name="T13" fmla="*/ 130 h 164"/>
                <a:gd name="T14" fmla="*/ 20 w 164"/>
                <a:gd name="T15" fmla="*/ 124 h 164"/>
                <a:gd name="T16" fmla="*/ 26 w 164"/>
                <a:gd name="T17" fmla="*/ 104 h 164"/>
                <a:gd name="T18" fmla="*/ 26 w 164"/>
                <a:gd name="T19" fmla="*/ 104 h 164"/>
                <a:gd name="T20" fmla="*/ 49 w 164"/>
                <a:gd name="T21" fmla="*/ 91 h 164"/>
                <a:gd name="T22" fmla="*/ 55 w 164"/>
                <a:gd name="T23" fmla="*/ 89 h 164"/>
                <a:gd name="T24" fmla="*/ 54 w 164"/>
                <a:gd name="T25" fmla="*/ 87 h 164"/>
                <a:gd name="T26" fmla="*/ 49 w 164"/>
                <a:gd name="T27" fmla="*/ 78 h 164"/>
                <a:gd name="T28" fmla="*/ 47 w 164"/>
                <a:gd name="T29" fmla="*/ 44 h 164"/>
                <a:gd name="T30" fmla="*/ 75 w 164"/>
                <a:gd name="T31" fmla="*/ 20 h 164"/>
                <a:gd name="T32" fmla="*/ 104 w 164"/>
                <a:gd name="T33" fmla="*/ 31 h 164"/>
                <a:gd name="T34" fmla="*/ 111 w 164"/>
                <a:gd name="T35" fmla="*/ 57 h 164"/>
                <a:gd name="T36" fmla="*/ 111 w 164"/>
                <a:gd name="T37" fmla="*/ 58 h 164"/>
                <a:gd name="T38" fmla="*/ 111 w 164"/>
                <a:gd name="T39" fmla="*/ 59 h 164"/>
                <a:gd name="T40" fmla="*/ 103 w 164"/>
                <a:gd name="T41" fmla="*/ 83 h 164"/>
                <a:gd name="T42" fmla="*/ 100 w 164"/>
                <a:gd name="T43" fmla="*/ 90 h 164"/>
                <a:gd name="T44" fmla="*/ 119 w 164"/>
                <a:gd name="T45" fmla="*/ 96 h 164"/>
                <a:gd name="T46" fmla="*/ 131 w 164"/>
                <a:gd name="T47" fmla="*/ 101 h 164"/>
                <a:gd name="T48" fmla="*/ 139 w 164"/>
                <a:gd name="T49" fmla="*/ 113 h 164"/>
                <a:gd name="T50" fmla="*/ 140 w 164"/>
                <a:gd name="T51" fmla="*/ 114 h 164"/>
                <a:gd name="T52" fmla="*/ 140 w 164"/>
                <a:gd name="T53" fmla="*/ 115 h 164"/>
                <a:gd name="T54" fmla="*/ 140 w 164"/>
                <a:gd name="T55" fmla="*/ 116 h 164"/>
                <a:gd name="T56" fmla="*/ 143 w 164"/>
                <a:gd name="T57" fmla="*/ 146 h 164"/>
                <a:gd name="T58" fmla="*/ 144 w 164"/>
                <a:gd name="T59" fmla="*/ 164 h 164"/>
                <a:gd name="T60" fmla="*/ 148 w 164"/>
                <a:gd name="T61" fmla="*/ 164 h 164"/>
                <a:gd name="T62" fmla="*/ 164 w 164"/>
                <a:gd name="T63" fmla="*/ 148 h 164"/>
                <a:gd name="T64" fmla="*/ 164 w 164"/>
                <a:gd name="T65" fmla="*/ 16 h 164"/>
                <a:gd name="T66" fmla="*/ 148 w 164"/>
                <a:gd name="T67"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4" h="164">
                  <a:moveTo>
                    <a:pt x="148" y="0"/>
                  </a:moveTo>
                  <a:cubicBezTo>
                    <a:pt x="16" y="0"/>
                    <a:pt x="16" y="0"/>
                    <a:pt x="16" y="0"/>
                  </a:cubicBezTo>
                  <a:cubicBezTo>
                    <a:pt x="7" y="0"/>
                    <a:pt x="0" y="7"/>
                    <a:pt x="0" y="16"/>
                  </a:cubicBezTo>
                  <a:cubicBezTo>
                    <a:pt x="0" y="148"/>
                    <a:pt x="0" y="148"/>
                    <a:pt x="0" y="148"/>
                  </a:cubicBezTo>
                  <a:cubicBezTo>
                    <a:pt x="0" y="157"/>
                    <a:pt x="7" y="164"/>
                    <a:pt x="16" y="164"/>
                  </a:cubicBezTo>
                  <a:cubicBezTo>
                    <a:pt x="20" y="164"/>
                    <a:pt x="20" y="164"/>
                    <a:pt x="20" y="164"/>
                  </a:cubicBezTo>
                  <a:cubicBezTo>
                    <a:pt x="19" y="155"/>
                    <a:pt x="20" y="144"/>
                    <a:pt x="20" y="130"/>
                  </a:cubicBezTo>
                  <a:cubicBezTo>
                    <a:pt x="20" y="128"/>
                    <a:pt x="20" y="126"/>
                    <a:pt x="20" y="124"/>
                  </a:cubicBezTo>
                  <a:cubicBezTo>
                    <a:pt x="20" y="113"/>
                    <a:pt x="23" y="108"/>
                    <a:pt x="26" y="104"/>
                  </a:cubicBezTo>
                  <a:cubicBezTo>
                    <a:pt x="26" y="104"/>
                    <a:pt x="26" y="104"/>
                    <a:pt x="26" y="104"/>
                  </a:cubicBezTo>
                  <a:cubicBezTo>
                    <a:pt x="30" y="99"/>
                    <a:pt x="37" y="96"/>
                    <a:pt x="49" y="91"/>
                  </a:cubicBezTo>
                  <a:cubicBezTo>
                    <a:pt x="51" y="91"/>
                    <a:pt x="53" y="90"/>
                    <a:pt x="55" y="89"/>
                  </a:cubicBezTo>
                  <a:cubicBezTo>
                    <a:pt x="55" y="88"/>
                    <a:pt x="54" y="88"/>
                    <a:pt x="54" y="87"/>
                  </a:cubicBezTo>
                  <a:cubicBezTo>
                    <a:pt x="52" y="85"/>
                    <a:pt x="51" y="82"/>
                    <a:pt x="49" y="78"/>
                  </a:cubicBezTo>
                  <a:cubicBezTo>
                    <a:pt x="46" y="69"/>
                    <a:pt x="46" y="49"/>
                    <a:pt x="47" y="44"/>
                  </a:cubicBezTo>
                  <a:cubicBezTo>
                    <a:pt x="49" y="29"/>
                    <a:pt x="60" y="20"/>
                    <a:pt x="75" y="20"/>
                  </a:cubicBezTo>
                  <a:cubicBezTo>
                    <a:pt x="87" y="20"/>
                    <a:pt x="99" y="25"/>
                    <a:pt x="104" y="31"/>
                  </a:cubicBezTo>
                  <a:cubicBezTo>
                    <a:pt x="110" y="40"/>
                    <a:pt x="111" y="55"/>
                    <a:pt x="111" y="57"/>
                  </a:cubicBezTo>
                  <a:cubicBezTo>
                    <a:pt x="111" y="58"/>
                    <a:pt x="111" y="58"/>
                    <a:pt x="111" y="58"/>
                  </a:cubicBezTo>
                  <a:cubicBezTo>
                    <a:pt x="111" y="59"/>
                    <a:pt x="111" y="59"/>
                    <a:pt x="111" y="59"/>
                  </a:cubicBezTo>
                  <a:cubicBezTo>
                    <a:pt x="110" y="63"/>
                    <a:pt x="108" y="77"/>
                    <a:pt x="103" y="83"/>
                  </a:cubicBezTo>
                  <a:cubicBezTo>
                    <a:pt x="102" y="85"/>
                    <a:pt x="101" y="88"/>
                    <a:pt x="100" y="90"/>
                  </a:cubicBezTo>
                  <a:cubicBezTo>
                    <a:pt x="105" y="92"/>
                    <a:pt x="114" y="95"/>
                    <a:pt x="119" y="96"/>
                  </a:cubicBezTo>
                  <a:cubicBezTo>
                    <a:pt x="126" y="98"/>
                    <a:pt x="129" y="99"/>
                    <a:pt x="131" y="101"/>
                  </a:cubicBezTo>
                  <a:cubicBezTo>
                    <a:pt x="138" y="104"/>
                    <a:pt x="139" y="109"/>
                    <a:pt x="139" y="113"/>
                  </a:cubicBezTo>
                  <a:cubicBezTo>
                    <a:pt x="139" y="113"/>
                    <a:pt x="139" y="114"/>
                    <a:pt x="140" y="114"/>
                  </a:cubicBezTo>
                  <a:cubicBezTo>
                    <a:pt x="140" y="115"/>
                    <a:pt x="140" y="115"/>
                    <a:pt x="140" y="115"/>
                  </a:cubicBezTo>
                  <a:cubicBezTo>
                    <a:pt x="140" y="116"/>
                    <a:pt x="140" y="116"/>
                    <a:pt x="140" y="116"/>
                  </a:cubicBezTo>
                  <a:cubicBezTo>
                    <a:pt x="140" y="116"/>
                    <a:pt x="142" y="139"/>
                    <a:pt x="143" y="146"/>
                  </a:cubicBezTo>
                  <a:cubicBezTo>
                    <a:pt x="143" y="150"/>
                    <a:pt x="143" y="157"/>
                    <a:pt x="144" y="164"/>
                  </a:cubicBezTo>
                  <a:cubicBezTo>
                    <a:pt x="148" y="164"/>
                    <a:pt x="148" y="164"/>
                    <a:pt x="148" y="164"/>
                  </a:cubicBezTo>
                  <a:cubicBezTo>
                    <a:pt x="157" y="164"/>
                    <a:pt x="164" y="157"/>
                    <a:pt x="164" y="148"/>
                  </a:cubicBezTo>
                  <a:cubicBezTo>
                    <a:pt x="164" y="16"/>
                    <a:pt x="164" y="16"/>
                    <a:pt x="164" y="16"/>
                  </a:cubicBezTo>
                  <a:cubicBezTo>
                    <a:pt x="164" y="7"/>
                    <a:pt x="157" y="0"/>
                    <a:pt x="148"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auto">
                <a:spcBef>
                  <a:spcPts val="0"/>
                </a:spcBef>
                <a:spcAft>
                  <a:spcPts val="0"/>
                </a:spcAft>
                <a:defRPr/>
              </a:pPr>
              <a:endParaRPr lang="en-US" dirty="0">
                <a:latin typeface="Calibri" panose="020F0502020204030204" pitchFamily="34" charset="0"/>
                <a:cs typeface="+mn-cs"/>
              </a:endParaRPr>
            </a:p>
          </p:txBody>
        </p:sp>
        <p:sp>
          <p:nvSpPr>
            <p:cNvPr id="31" name="Freeform 95"/>
            <p:cNvSpPr>
              <a:spLocks/>
            </p:cNvSpPr>
            <p:nvPr/>
          </p:nvSpPr>
          <p:spPr bwMode="gray">
            <a:xfrm>
              <a:off x="2272" y="1737"/>
              <a:ext cx="258" cy="321"/>
            </a:xfrm>
            <a:custGeom>
              <a:avLst/>
              <a:gdLst>
                <a:gd name="T0" fmla="*/ 105 w 109"/>
                <a:gd name="T1" fmla="*/ 89 h 136"/>
                <a:gd name="T2" fmla="*/ 100 w 109"/>
                <a:gd name="T3" fmla="*/ 80 h 136"/>
                <a:gd name="T4" fmla="*/ 65 w 109"/>
                <a:gd name="T5" fmla="*/ 66 h 136"/>
                <a:gd name="T6" fmla="*/ 70 w 109"/>
                <a:gd name="T7" fmla="*/ 50 h 136"/>
                <a:gd name="T8" fmla="*/ 76 w 109"/>
                <a:gd name="T9" fmla="*/ 29 h 136"/>
                <a:gd name="T10" fmla="*/ 70 w 109"/>
                <a:gd name="T11" fmla="*/ 8 h 136"/>
                <a:gd name="T12" fmla="*/ 48 w 109"/>
                <a:gd name="T13" fmla="*/ 0 h 136"/>
                <a:gd name="T14" fmla="*/ 28 w 109"/>
                <a:gd name="T15" fmla="*/ 17 h 136"/>
                <a:gd name="T16" fmla="*/ 30 w 109"/>
                <a:gd name="T17" fmla="*/ 48 h 136"/>
                <a:gd name="T18" fmla="*/ 37 w 109"/>
                <a:gd name="T19" fmla="*/ 66 h 136"/>
                <a:gd name="T20" fmla="*/ 6 w 109"/>
                <a:gd name="T21" fmla="*/ 81 h 136"/>
                <a:gd name="T22" fmla="*/ 1 w 109"/>
                <a:gd name="T23" fmla="*/ 96 h 136"/>
                <a:gd name="T24" fmla="*/ 1 w 109"/>
                <a:gd name="T25" fmla="*/ 136 h 136"/>
                <a:gd name="T26" fmla="*/ 109 w 109"/>
                <a:gd name="T27" fmla="*/ 136 h 136"/>
                <a:gd name="T28" fmla="*/ 108 w 109"/>
                <a:gd name="T29" fmla="*/ 119 h 136"/>
                <a:gd name="T30" fmla="*/ 105 w 109"/>
                <a:gd name="T31" fmla="*/ 89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136">
                  <a:moveTo>
                    <a:pt x="105" y="89"/>
                  </a:moveTo>
                  <a:cubicBezTo>
                    <a:pt x="104" y="84"/>
                    <a:pt x="105" y="82"/>
                    <a:pt x="100" y="80"/>
                  </a:cubicBezTo>
                  <a:cubicBezTo>
                    <a:pt x="97" y="77"/>
                    <a:pt x="69" y="70"/>
                    <a:pt x="65" y="66"/>
                  </a:cubicBezTo>
                  <a:cubicBezTo>
                    <a:pt x="64" y="64"/>
                    <a:pt x="66" y="55"/>
                    <a:pt x="70" y="50"/>
                  </a:cubicBezTo>
                  <a:cubicBezTo>
                    <a:pt x="74" y="45"/>
                    <a:pt x="76" y="29"/>
                    <a:pt x="76" y="29"/>
                  </a:cubicBezTo>
                  <a:cubicBezTo>
                    <a:pt x="76" y="29"/>
                    <a:pt x="75" y="15"/>
                    <a:pt x="70" y="8"/>
                  </a:cubicBezTo>
                  <a:cubicBezTo>
                    <a:pt x="68" y="4"/>
                    <a:pt x="58" y="0"/>
                    <a:pt x="48" y="0"/>
                  </a:cubicBezTo>
                  <a:cubicBezTo>
                    <a:pt x="39" y="0"/>
                    <a:pt x="30" y="4"/>
                    <a:pt x="28" y="17"/>
                  </a:cubicBezTo>
                  <a:cubicBezTo>
                    <a:pt x="27" y="22"/>
                    <a:pt x="27" y="40"/>
                    <a:pt x="30" y="48"/>
                  </a:cubicBezTo>
                  <a:cubicBezTo>
                    <a:pt x="32" y="55"/>
                    <a:pt x="37" y="57"/>
                    <a:pt x="37" y="66"/>
                  </a:cubicBezTo>
                  <a:cubicBezTo>
                    <a:pt x="32" y="69"/>
                    <a:pt x="9" y="76"/>
                    <a:pt x="6" y="81"/>
                  </a:cubicBezTo>
                  <a:cubicBezTo>
                    <a:pt x="4" y="82"/>
                    <a:pt x="1" y="85"/>
                    <a:pt x="1" y="96"/>
                  </a:cubicBezTo>
                  <a:cubicBezTo>
                    <a:pt x="1" y="107"/>
                    <a:pt x="0" y="123"/>
                    <a:pt x="1" y="136"/>
                  </a:cubicBezTo>
                  <a:cubicBezTo>
                    <a:pt x="109" y="136"/>
                    <a:pt x="109" y="136"/>
                    <a:pt x="109" y="136"/>
                  </a:cubicBezTo>
                  <a:cubicBezTo>
                    <a:pt x="108" y="129"/>
                    <a:pt x="108" y="123"/>
                    <a:pt x="108" y="119"/>
                  </a:cubicBezTo>
                  <a:cubicBezTo>
                    <a:pt x="107" y="112"/>
                    <a:pt x="105" y="89"/>
                    <a:pt x="105" y="8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auto">
                <a:spcBef>
                  <a:spcPts val="0"/>
                </a:spcBef>
                <a:spcAft>
                  <a:spcPts val="0"/>
                </a:spcAft>
                <a:defRPr/>
              </a:pPr>
              <a:endParaRPr lang="en-US" dirty="0">
                <a:latin typeface="Calibri" panose="020F0502020204030204" pitchFamily="34" charset="0"/>
                <a:cs typeface="+mn-cs"/>
              </a:endParaRPr>
            </a:p>
          </p:txBody>
        </p:sp>
        <p:sp>
          <p:nvSpPr>
            <p:cNvPr id="32" name="Freeform 96"/>
            <p:cNvSpPr>
              <a:spLocks/>
            </p:cNvSpPr>
            <p:nvPr/>
          </p:nvSpPr>
          <p:spPr bwMode="gray">
            <a:xfrm>
              <a:off x="1944" y="2720"/>
              <a:ext cx="1871" cy="76"/>
            </a:xfrm>
            <a:custGeom>
              <a:avLst/>
              <a:gdLst>
                <a:gd name="T0" fmla="*/ 777 w 792"/>
                <a:gd name="T1" fmla="*/ 0 h 32"/>
                <a:gd name="T2" fmla="*/ 15 w 792"/>
                <a:gd name="T3" fmla="*/ 0 h 32"/>
                <a:gd name="T4" fmla="*/ 0 w 792"/>
                <a:gd name="T5" fmla="*/ 16 h 32"/>
                <a:gd name="T6" fmla="*/ 15 w 792"/>
                <a:gd name="T7" fmla="*/ 32 h 32"/>
                <a:gd name="T8" fmla="*/ 777 w 792"/>
                <a:gd name="T9" fmla="*/ 32 h 32"/>
                <a:gd name="T10" fmla="*/ 792 w 792"/>
                <a:gd name="T11" fmla="*/ 16 h 32"/>
                <a:gd name="T12" fmla="*/ 777 w 792"/>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792" h="32">
                  <a:moveTo>
                    <a:pt x="777" y="0"/>
                  </a:moveTo>
                  <a:cubicBezTo>
                    <a:pt x="15" y="0"/>
                    <a:pt x="15" y="0"/>
                    <a:pt x="15" y="0"/>
                  </a:cubicBezTo>
                  <a:cubicBezTo>
                    <a:pt x="7" y="0"/>
                    <a:pt x="0" y="7"/>
                    <a:pt x="0" y="16"/>
                  </a:cubicBezTo>
                  <a:cubicBezTo>
                    <a:pt x="0" y="25"/>
                    <a:pt x="7" y="32"/>
                    <a:pt x="15" y="32"/>
                  </a:cubicBezTo>
                  <a:cubicBezTo>
                    <a:pt x="777" y="32"/>
                    <a:pt x="777" y="32"/>
                    <a:pt x="777" y="32"/>
                  </a:cubicBezTo>
                  <a:cubicBezTo>
                    <a:pt x="785" y="32"/>
                    <a:pt x="792" y="25"/>
                    <a:pt x="792" y="16"/>
                  </a:cubicBezTo>
                  <a:cubicBezTo>
                    <a:pt x="792" y="7"/>
                    <a:pt x="785" y="0"/>
                    <a:pt x="777"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auto">
                <a:spcBef>
                  <a:spcPts val="0"/>
                </a:spcBef>
                <a:spcAft>
                  <a:spcPts val="0"/>
                </a:spcAft>
                <a:defRPr/>
              </a:pPr>
              <a:endParaRPr lang="en-US" dirty="0">
                <a:latin typeface="Calibri" panose="020F0502020204030204" pitchFamily="34" charset="0"/>
                <a:cs typeface="+mn-cs"/>
              </a:endParaRPr>
            </a:p>
          </p:txBody>
        </p:sp>
      </p:grpSp>
      <p:sp>
        <p:nvSpPr>
          <p:cNvPr id="35" name="TextBox 58"/>
          <p:cNvSpPr txBox="1">
            <a:spLocks noChangeArrowheads="1"/>
          </p:cNvSpPr>
          <p:nvPr/>
        </p:nvSpPr>
        <p:spPr bwMode="auto">
          <a:xfrm>
            <a:off x="6641265" y="5456913"/>
            <a:ext cx="4528267" cy="23057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137160" anchor="b">
            <a:spAutoFit/>
          </a:bodyPr>
          <a:lstStyle>
            <a:lvl1pPr eaLnBrk="0" hangingPunct="0">
              <a:lnSpc>
                <a:spcPct val="120000"/>
              </a:lnSpc>
              <a:spcBef>
                <a:spcPts val="600"/>
              </a:spcBef>
              <a:spcAft>
                <a:spcPts val="1200"/>
              </a:spcAft>
              <a:buFont typeface="Calibri" pitchFamily="34" charset="0"/>
              <a:buChar char="​"/>
              <a:tabLst>
                <a:tab pos="411163" algn="l"/>
                <a:tab pos="825500" algn="l"/>
                <a:tab pos="1239838" algn="l"/>
                <a:tab pos="1655763" algn="l"/>
                <a:tab pos="2070100" algn="l"/>
                <a:tab pos="2484438" algn="l"/>
                <a:tab pos="2898775" algn="l"/>
                <a:tab pos="3314700" algn="l"/>
                <a:tab pos="3729038" algn="l"/>
                <a:tab pos="4143375" algn="l"/>
                <a:tab pos="4557713" algn="l"/>
                <a:tab pos="4973638" algn="l"/>
                <a:tab pos="5387975" algn="l"/>
                <a:tab pos="5802313" algn="l"/>
                <a:tab pos="6216650" algn="l"/>
                <a:tab pos="6632575" algn="l"/>
                <a:tab pos="7046913" algn="l"/>
                <a:tab pos="7461250" algn="l"/>
                <a:tab pos="7875588" algn="l"/>
                <a:tab pos="8291513" algn="l"/>
              </a:tabLst>
              <a:defRPr sz="1500" i="1">
                <a:solidFill>
                  <a:srgbClr val="00AFBB"/>
                </a:solidFill>
                <a:latin typeface="Georgia" pitchFamily="18" charset="0"/>
              </a:defRPr>
            </a:lvl1pPr>
            <a:lvl2pPr marL="742950" indent="-285750" eaLnBrk="0" hangingPunct="0">
              <a:spcAft>
                <a:spcPts val="600"/>
              </a:spcAft>
              <a:buFont typeface="Calibri" pitchFamily="34" charset="0"/>
              <a:buChar char="​"/>
              <a:tabLst>
                <a:tab pos="411163" algn="l"/>
                <a:tab pos="825500" algn="l"/>
                <a:tab pos="1239838" algn="l"/>
                <a:tab pos="1655763" algn="l"/>
                <a:tab pos="2070100" algn="l"/>
                <a:tab pos="2484438" algn="l"/>
                <a:tab pos="2898775" algn="l"/>
                <a:tab pos="3314700" algn="l"/>
                <a:tab pos="3729038" algn="l"/>
                <a:tab pos="4143375" algn="l"/>
                <a:tab pos="4557713" algn="l"/>
                <a:tab pos="4973638" algn="l"/>
                <a:tab pos="5387975" algn="l"/>
                <a:tab pos="5802313" algn="l"/>
                <a:tab pos="6216650" algn="l"/>
                <a:tab pos="6632575" algn="l"/>
                <a:tab pos="7046913" algn="l"/>
                <a:tab pos="7461250" algn="l"/>
                <a:tab pos="7875588" algn="l"/>
                <a:tab pos="8291513" algn="l"/>
              </a:tabLst>
              <a:defRPr sz="1500" i="1">
                <a:solidFill>
                  <a:schemeClr val="tx2"/>
                </a:solidFill>
                <a:latin typeface="Georgia" pitchFamily="18" charset="0"/>
              </a:defRPr>
            </a:lvl2pPr>
            <a:lvl3pPr marL="1143000" indent="-228600" eaLnBrk="0" hangingPunct="0">
              <a:lnSpc>
                <a:spcPct val="120000"/>
              </a:lnSpc>
              <a:spcBef>
                <a:spcPts val="600"/>
              </a:spcBef>
              <a:spcAft>
                <a:spcPts val="600"/>
              </a:spcAft>
              <a:buFont typeface="Calibri" pitchFamily="34" charset="0"/>
              <a:buChar char="​"/>
              <a:tabLst>
                <a:tab pos="411163" algn="l"/>
                <a:tab pos="825500" algn="l"/>
                <a:tab pos="1239838" algn="l"/>
                <a:tab pos="1655763" algn="l"/>
                <a:tab pos="2070100" algn="l"/>
                <a:tab pos="2484438" algn="l"/>
                <a:tab pos="2898775" algn="l"/>
                <a:tab pos="3314700" algn="l"/>
                <a:tab pos="3729038" algn="l"/>
                <a:tab pos="4143375" algn="l"/>
                <a:tab pos="4557713" algn="l"/>
                <a:tab pos="4973638" algn="l"/>
                <a:tab pos="5387975" algn="l"/>
                <a:tab pos="5802313" algn="l"/>
                <a:tab pos="6216650" algn="l"/>
                <a:tab pos="6632575" algn="l"/>
                <a:tab pos="7046913" algn="l"/>
                <a:tab pos="7461250" algn="l"/>
                <a:tab pos="7875588" algn="l"/>
                <a:tab pos="8291513" algn="l"/>
              </a:tabLst>
              <a:defRPr sz="1100">
                <a:solidFill>
                  <a:schemeClr val="tx2"/>
                </a:solidFill>
                <a:latin typeface="Arial" charset="0"/>
              </a:defRPr>
            </a:lvl3pPr>
            <a:lvl4pPr marL="1600200" indent="-228600" eaLnBrk="0" hangingPunct="0">
              <a:lnSpc>
                <a:spcPct val="110000"/>
              </a:lnSpc>
              <a:buFont typeface="Calibri" pitchFamily="34" charset="0"/>
              <a:buChar char="​"/>
              <a:tabLst>
                <a:tab pos="411163" algn="l"/>
                <a:tab pos="825500" algn="l"/>
                <a:tab pos="1239838" algn="l"/>
                <a:tab pos="1655763" algn="l"/>
                <a:tab pos="2070100" algn="l"/>
                <a:tab pos="2484438" algn="l"/>
                <a:tab pos="2898775" algn="l"/>
                <a:tab pos="3314700" algn="l"/>
                <a:tab pos="3729038" algn="l"/>
                <a:tab pos="4143375" algn="l"/>
                <a:tab pos="4557713" algn="l"/>
                <a:tab pos="4973638" algn="l"/>
                <a:tab pos="5387975" algn="l"/>
                <a:tab pos="5802313" algn="l"/>
                <a:tab pos="6216650" algn="l"/>
                <a:tab pos="6632575" algn="l"/>
                <a:tab pos="7046913" algn="l"/>
                <a:tab pos="7461250" algn="l"/>
                <a:tab pos="7875588" algn="l"/>
                <a:tab pos="8291513" algn="l"/>
              </a:tabLst>
              <a:defRPr sz="1100" i="1">
                <a:solidFill>
                  <a:schemeClr val="accent2"/>
                </a:solidFill>
                <a:latin typeface="Georgia" pitchFamily="18" charset="0"/>
              </a:defRPr>
            </a:lvl4pPr>
            <a:lvl5pPr marL="2057400" indent="-228600" eaLnBrk="0" hangingPunct="0">
              <a:lnSpc>
                <a:spcPct val="150000"/>
              </a:lnSpc>
              <a:buFont typeface="Calibri" pitchFamily="34" charset="0"/>
              <a:buChar char="​"/>
              <a:tabLst>
                <a:tab pos="411163" algn="l"/>
                <a:tab pos="825500" algn="l"/>
                <a:tab pos="1239838" algn="l"/>
                <a:tab pos="1655763" algn="l"/>
                <a:tab pos="2070100" algn="l"/>
                <a:tab pos="2484438" algn="l"/>
                <a:tab pos="2898775" algn="l"/>
                <a:tab pos="3314700" algn="l"/>
                <a:tab pos="3729038" algn="l"/>
                <a:tab pos="4143375" algn="l"/>
                <a:tab pos="4557713" algn="l"/>
                <a:tab pos="4973638" algn="l"/>
                <a:tab pos="5387975" algn="l"/>
                <a:tab pos="5802313" algn="l"/>
                <a:tab pos="6216650" algn="l"/>
                <a:tab pos="6632575" algn="l"/>
                <a:tab pos="7046913" algn="l"/>
                <a:tab pos="7461250" algn="l"/>
                <a:tab pos="7875588" algn="l"/>
                <a:tab pos="8291513" algn="l"/>
              </a:tabLst>
              <a:defRPr sz="700">
                <a:solidFill>
                  <a:schemeClr val="tx2"/>
                </a:solidFill>
                <a:latin typeface="Arial" charset="0"/>
              </a:defRPr>
            </a:lvl5pPr>
            <a:lvl6pPr marL="2514600" indent="-228600" eaLnBrk="0" fontAlgn="base" hangingPunct="0">
              <a:lnSpc>
                <a:spcPct val="150000"/>
              </a:lnSpc>
              <a:spcBef>
                <a:spcPct val="0"/>
              </a:spcBef>
              <a:spcAft>
                <a:spcPct val="0"/>
              </a:spcAft>
              <a:buFont typeface="Calibri" pitchFamily="34" charset="0"/>
              <a:buChar char="​"/>
              <a:tabLst>
                <a:tab pos="411163" algn="l"/>
                <a:tab pos="825500" algn="l"/>
                <a:tab pos="1239838" algn="l"/>
                <a:tab pos="1655763" algn="l"/>
                <a:tab pos="2070100" algn="l"/>
                <a:tab pos="2484438" algn="l"/>
                <a:tab pos="2898775" algn="l"/>
                <a:tab pos="3314700" algn="l"/>
                <a:tab pos="3729038" algn="l"/>
                <a:tab pos="4143375" algn="l"/>
                <a:tab pos="4557713" algn="l"/>
                <a:tab pos="4973638" algn="l"/>
                <a:tab pos="5387975" algn="l"/>
                <a:tab pos="5802313" algn="l"/>
                <a:tab pos="6216650" algn="l"/>
                <a:tab pos="6632575" algn="l"/>
                <a:tab pos="7046913" algn="l"/>
                <a:tab pos="7461250" algn="l"/>
                <a:tab pos="7875588" algn="l"/>
                <a:tab pos="8291513" algn="l"/>
              </a:tabLst>
              <a:defRPr sz="700">
                <a:solidFill>
                  <a:schemeClr val="tx2"/>
                </a:solidFill>
                <a:latin typeface="Arial" charset="0"/>
              </a:defRPr>
            </a:lvl6pPr>
            <a:lvl7pPr marL="2971800" indent="-228600" eaLnBrk="0" fontAlgn="base" hangingPunct="0">
              <a:lnSpc>
                <a:spcPct val="150000"/>
              </a:lnSpc>
              <a:spcBef>
                <a:spcPct val="0"/>
              </a:spcBef>
              <a:spcAft>
                <a:spcPct val="0"/>
              </a:spcAft>
              <a:buFont typeface="Calibri" pitchFamily="34" charset="0"/>
              <a:buChar char="​"/>
              <a:tabLst>
                <a:tab pos="411163" algn="l"/>
                <a:tab pos="825500" algn="l"/>
                <a:tab pos="1239838" algn="l"/>
                <a:tab pos="1655763" algn="l"/>
                <a:tab pos="2070100" algn="l"/>
                <a:tab pos="2484438" algn="l"/>
                <a:tab pos="2898775" algn="l"/>
                <a:tab pos="3314700" algn="l"/>
                <a:tab pos="3729038" algn="l"/>
                <a:tab pos="4143375" algn="l"/>
                <a:tab pos="4557713" algn="l"/>
                <a:tab pos="4973638" algn="l"/>
                <a:tab pos="5387975" algn="l"/>
                <a:tab pos="5802313" algn="l"/>
                <a:tab pos="6216650" algn="l"/>
                <a:tab pos="6632575" algn="l"/>
                <a:tab pos="7046913" algn="l"/>
                <a:tab pos="7461250" algn="l"/>
                <a:tab pos="7875588" algn="l"/>
                <a:tab pos="8291513" algn="l"/>
              </a:tabLst>
              <a:defRPr sz="700">
                <a:solidFill>
                  <a:schemeClr val="tx2"/>
                </a:solidFill>
                <a:latin typeface="Arial" charset="0"/>
              </a:defRPr>
            </a:lvl7pPr>
            <a:lvl8pPr marL="3429000" indent="-228600" eaLnBrk="0" fontAlgn="base" hangingPunct="0">
              <a:lnSpc>
                <a:spcPct val="150000"/>
              </a:lnSpc>
              <a:spcBef>
                <a:spcPct val="0"/>
              </a:spcBef>
              <a:spcAft>
                <a:spcPct val="0"/>
              </a:spcAft>
              <a:buFont typeface="Calibri" pitchFamily="34" charset="0"/>
              <a:buChar char="​"/>
              <a:tabLst>
                <a:tab pos="411163" algn="l"/>
                <a:tab pos="825500" algn="l"/>
                <a:tab pos="1239838" algn="l"/>
                <a:tab pos="1655763" algn="l"/>
                <a:tab pos="2070100" algn="l"/>
                <a:tab pos="2484438" algn="l"/>
                <a:tab pos="2898775" algn="l"/>
                <a:tab pos="3314700" algn="l"/>
                <a:tab pos="3729038" algn="l"/>
                <a:tab pos="4143375" algn="l"/>
                <a:tab pos="4557713" algn="l"/>
                <a:tab pos="4973638" algn="l"/>
                <a:tab pos="5387975" algn="l"/>
                <a:tab pos="5802313" algn="l"/>
                <a:tab pos="6216650" algn="l"/>
                <a:tab pos="6632575" algn="l"/>
                <a:tab pos="7046913" algn="l"/>
                <a:tab pos="7461250" algn="l"/>
                <a:tab pos="7875588" algn="l"/>
                <a:tab pos="8291513" algn="l"/>
              </a:tabLst>
              <a:defRPr sz="700">
                <a:solidFill>
                  <a:schemeClr val="tx2"/>
                </a:solidFill>
                <a:latin typeface="Arial" charset="0"/>
              </a:defRPr>
            </a:lvl8pPr>
            <a:lvl9pPr marL="3886200" indent="-228600" eaLnBrk="0" fontAlgn="base" hangingPunct="0">
              <a:lnSpc>
                <a:spcPct val="150000"/>
              </a:lnSpc>
              <a:spcBef>
                <a:spcPct val="0"/>
              </a:spcBef>
              <a:spcAft>
                <a:spcPct val="0"/>
              </a:spcAft>
              <a:buFont typeface="Calibri" pitchFamily="34" charset="0"/>
              <a:buChar char="​"/>
              <a:tabLst>
                <a:tab pos="411163" algn="l"/>
                <a:tab pos="825500" algn="l"/>
                <a:tab pos="1239838" algn="l"/>
                <a:tab pos="1655763" algn="l"/>
                <a:tab pos="2070100" algn="l"/>
                <a:tab pos="2484438" algn="l"/>
                <a:tab pos="2898775" algn="l"/>
                <a:tab pos="3314700" algn="l"/>
                <a:tab pos="3729038" algn="l"/>
                <a:tab pos="4143375" algn="l"/>
                <a:tab pos="4557713" algn="l"/>
                <a:tab pos="4973638" algn="l"/>
                <a:tab pos="5387975" algn="l"/>
                <a:tab pos="5802313" algn="l"/>
                <a:tab pos="6216650" algn="l"/>
                <a:tab pos="6632575" algn="l"/>
                <a:tab pos="7046913" algn="l"/>
                <a:tab pos="7461250" algn="l"/>
                <a:tab pos="7875588" algn="l"/>
                <a:tab pos="8291513" algn="l"/>
              </a:tabLst>
              <a:defRPr sz="700">
                <a:solidFill>
                  <a:schemeClr val="tx2"/>
                </a:solidFill>
                <a:latin typeface="Arial" charset="0"/>
              </a:defRPr>
            </a:lvl9pPr>
          </a:lstStyle>
          <a:p>
            <a:pPr eaLnBrk="1" hangingPunct="1">
              <a:lnSpc>
                <a:spcPct val="90000"/>
              </a:lnSpc>
              <a:spcAft>
                <a:spcPts val="1554"/>
              </a:spcAft>
            </a:pPr>
            <a:r>
              <a:rPr lang="en-US" altLang="en-US" sz="2600" b="1" i="0" dirty="0" err="1">
                <a:solidFill>
                  <a:srgbClr val="696969"/>
                </a:solidFill>
                <a:latin typeface="Calibri" panose="020F0502020204030204" pitchFamily="34" charset="0"/>
                <a:ea typeface="ＭＳ Ｐゴシック" pitchFamily="34" charset="-128"/>
              </a:rPr>
              <a:t>Esri’s</a:t>
            </a:r>
            <a:r>
              <a:rPr lang="en-US" altLang="en-US" sz="2600" b="1" i="0" dirty="0">
                <a:solidFill>
                  <a:srgbClr val="696969"/>
                </a:solidFill>
                <a:latin typeface="Calibri" panose="020F0502020204030204" pitchFamily="34" charset="0"/>
                <a:ea typeface="ＭＳ Ｐゴシック" pitchFamily="34" charset="-128"/>
              </a:rPr>
              <a:t> Story Maps: </a:t>
            </a:r>
            <a:r>
              <a:rPr lang="en-US" altLang="en-US" sz="2600" i="0" dirty="0">
                <a:solidFill>
                  <a:srgbClr val="696969"/>
                </a:solidFill>
                <a:latin typeface="Calibri" panose="020F0502020204030204" pitchFamily="34" charset="0"/>
                <a:ea typeface="ＭＳ Ｐゴシック" pitchFamily="34" charset="-128"/>
              </a:rPr>
              <a:t>tool to engage students in a story, like El Niño, while harnessing the power of data – using maps, data visualizations and data query tools. </a:t>
            </a:r>
          </a:p>
        </p:txBody>
      </p:sp>
      <p:sp>
        <p:nvSpPr>
          <p:cNvPr id="40" name="Content Placeholder 33"/>
          <p:cNvSpPr txBox="1">
            <a:spLocks/>
          </p:cNvSpPr>
          <p:nvPr/>
        </p:nvSpPr>
        <p:spPr>
          <a:xfrm>
            <a:off x="-130733" y="2976729"/>
            <a:ext cx="2756580" cy="852078"/>
          </a:xfrm>
          <a:prstGeom prst="rect">
            <a:avLst/>
          </a:prstGeom>
        </p:spPr>
        <p:txBody>
          <a:bodyPr/>
          <a:lstStyle>
            <a:lvl1pPr algn="l" rtl="0" eaLnBrk="0" fontAlgn="base" hangingPunct="0">
              <a:lnSpc>
                <a:spcPct val="120000"/>
              </a:lnSpc>
              <a:spcBef>
                <a:spcPts val="857"/>
              </a:spcBef>
              <a:spcAft>
                <a:spcPts val="1714"/>
              </a:spcAft>
              <a:buFont typeface="Calibri" pitchFamily="34" charset="0"/>
              <a:buChar char="​"/>
              <a:defRPr sz="2100" i="1" kern="1200">
                <a:solidFill>
                  <a:srgbClr val="00AFBB"/>
                </a:solidFill>
                <a:latin typeface="Calibri" panose="020F0502020204030204" pitchFamily="34" charset="0"/>
                <a:ea typeface="+mn-ea"/>
                <a:cs typeface="+mn-cs"/>
              </a:defRPr>
            </a:lvl1pPr>
            <a:lvl2pPr algn="l" rtl="0" eaLnBrk="0" fontAlgn="base" hangingPunct="0">
              <a:spcBef>
                <a:spcPct val="0"/>
              </a:spcBef>
              <a:spcAft>
                <a:spcPts val="857"/>
              </a:spcAft>
              <a:buFont typeface="Calibri" pitchFamily="34" charset="0"/>
              <a:buChar char="​"/>
              <a:defRPr sz="2100" i="1" kern="1200">
                <a:solidFill>
                  <a:schemeClr val="tx2"/>
                </a:solidFill>
                <a:latin typeface="Calibri" panose="020F0502020204030204" pitchFamily="34" charset="0"/>
                <a:ea typeface="+mn-ea"/>
                <a:cs typeface="+mn-cs"/>
              </a:defRPr>
            </a:lvl2pPr>
            <a:lvl3pPr algn="l" rtl="0" eaLnBrk="0" fontAlgn="base" hangingPunct="0">
              <a:lnSpc>
                <a:spcPct val="120000"/>
              </a:lnSpc>
              <a:spcBef>
                <a:spcPts val="857"/>
              </a:spcBef>
              <a:spcAft>
                <a:spcPts val="857"/>
              </a:spcAft>
              <a:buFont typeface="Calibri" pitchFamily="34" charset="0"/>
              <a:buChar char="​"/>
              <a:defRPr sz="1600" kern="1200">
                <a:solidFill>
                  <a:schemeClr val="tx2"/>
                </a:solidFill>
                <a:latin typeface="Calibri" panose="020F0502020204030204" pitchFamily="34" charset="0"/>
                <a:ea typeface="+mn-ea"/>
                <a:cs typeface="+mn-cs"/>
              </a:defRPr>
            </a:lvl3pPr>
            <a:lvl4pPr algn="l" rtl="0" eaLnBrk="0" fontAlgn="base" hangingPunct="0">
              <a:lnSpc>
                <a:spcPct val="110000"/>
              </a:lnSpc>
              <a:spcBef>
                <a:spcPct val="0"/>
              </a:spcBef>
              <a:spcAft>
                <a:spcPct val="0"/>
              </a:spcAft>
              <a:buFont typeface="Calibri" pitchFamily="34" charset="0"/>
              <a:buChar char="​"/>
              <a:defRPr sz="1600" i="1" kern="1200">
                <a:solidFill>
                  <a:schemeClr val="accent2"/>
                </a:solidFill>
                <a:latin typeface="Calibri" panose="020F0502020204030204" pitchFamily="34" charset="0"/>
                <a:ea typeface="+mn-ea"/>
                <a:cs typeface="+mn-cs"/>
              </a:defRPr>
            </a:lvl4pPr>
            <a:lvl5pPr algn="l" rtl="0" eaLnBrk="0" fontAlgn="base" hangingPunct="0">
              <a:lnSpc>
                <a:spcPct val="150000"/>
              </a:lnSpc>
              <a:spcBef>
                <a:spcPct val="0"/>
              </a:spcBef>
              <a:spcAft>
                <a:spcPct val="0"/>
              </a:spcAft>
              <a:buFont typeface="Calibri" pitchFamily="34" charset="0"/>
              <a:buChar char="​"/>
              <a:defRPr sz="1000" kern="1200">
                <a:solidFill>
                  <a:schemeClr val="tx2"/>
                </a:solidFill>
                <a:latin typeface="Calibri" panose="020F0502020204030204" pitchFamily="34" charset="0"/>
                <a:ea typeface="+mn-ea"/>
                <a:cs typeface="+mn-cs"/>
              </a:defRPr>
            </a:lvl5pPr>
            <a:lvl6pPr marL="3592106"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6pPr>
            <a:lvl7pPr marL="4245216"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7pPr>
            <a:lvl8pPr marL="4898327"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8pPr>
            <a:lvl9pPr marL="5551437"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9pPr>
          </a:lstStyle>
          <a:p>
            <a:pPr lvl="1" eaLnBrk="1" hangingPunct="1">
              <a:buNone/>
            </a:pPr>
            <a:r>
              <a:rPr lang="en-US" altLang="en-US" dirty="0"/>
              <a:t>Classroom</a:t>
            </a:r>
            <a:br>
              <a:rPr lang="en-US" altLang="en-US" dirty="0"/>
            </a:br>
            <a:r>
              <a:rPr lang="en-US" altLang="en-US" dirty="0"/>
              <a:t>Activities</a:t>
            </a:r>
          </a:p>
        </p:txBody>
      </p:sp>
      <p:sp>
        <p:nvSpPr>
          <p:cNvPr id="41" name="Content Placeholder 49"/>
          <p:cNvSpPr txBox="1">
            <a:spLocks/>
          </p:cNvSpPr>
          <p:nvPr/>
        </p:nvSpPr>
        <p:spPr>
          <a:xfrm>
            <a:off x="-242415" y="5098867"/>
            <a:ext cx="3529409" cy="728390"/>
          </a:xfrm>
          <a:prstGeom prst="rect">
            <a:avLst/>
          </a:prstGeom>
        </p:spPr>
        <p:txBody>
          <a:bodyPr/>
          <a:lstStyle>
            <a:lvl1pPr algn="l" rtl="0" eaLnBrk="0" fontAlgn="base" hangingPunct="0">
              <a:lnSpc>
                <a:spcPct val="120000"/>
              </a:lnSpc>
              <a:spcBef>
                <a:spcPts val="857"/>
              </a:spcBef>
              <a:spcAft>
                <a:spcPts val="1714"/>
              </a:spcAft>
              <a:buFont typeface="Calibri" pitchFamily="34" charset="0"/>
              <a:buChar char="​"/>
              <a:defRPr sz="2100" i="1" kern="1200">
                <a:solidFill>
                  <a:srgbClr val="00AFBB"/>
                </a:solidFill>
                <a:latin typeface="Calibri" panose="020F0502020204030204" pitchFamily="34" charset="0"/>
                <a:ea typeface="+mn-ea"/>
                <a:cs typeface="+mn-cs"/>
              </a:defRPr>
            </a:lvl1pPr>
            <a:lvl2pPr algn="l" rtl="0" eaLnBrk="0" fontAlgn="base" hangingPunct="0">
              <a:spcBef>
                <a:spcPct val="0"/>
              </a:spcBef>
              <a:spcAft>
                <a:spcPts val="857"/>
              </a:spcAft>
              <a:buFont typeface="Calibri" pitchFamily="34" charset="0"/>
              <a:buChar char="​"/>
              <a:defRPr sz="2100" i="1" kern="1200">
                <a:solidFill>
                  <a:schemeClr val="tx2"/>
                </a:solidFill>
                <a:latin typeface="Calibri" panose="020F0502020204030204" pitchFamily="34" charset="0"/>
                <a:ea typeface="+mn-ea"/>
                <a:cs typeface="+mn-cs"/>
              </a:defRPr>
            </a:lvl2pPr>
            <a:lvl3pPr algn="l" rtl="0" eaLnBrk="0" fontAlgn="base" hangingPunct="0">
              <a:lnSpc>
                <a:spcPct val="120000"/>
              </a:lnSpc>
              <a:spcBef>
                <a:spcPts val="857"/>
              </a:spcBef>
              <a:spcAft>
                <a:spcPts val="857"/>
              </a:spcAft>
              <a:buFont typeface="Calibri" pitchFamily="34" charset="0"/>
              <a:buChar char="​"/>
              <a:defRPr sz="1600" kern="1200">
                <a:solidFill>
                  <a:schemeClr val="tx2"/>
                </a:solidFill>
                <a:latin typeface="Calibri" panose="020F0502020204030204" pitchFamily="34" charset="0"/>
                <a:ea typeface="+mn-ea"/>
                <a:cs typeface="+mn-cs"/>
              </a:defRPr>
            </a:lvl3pPr>
            <a:lvl4pPr algn="l" rtl="0" eaLnBrk="0" fontAlgn="base" hangingPunct="0">
              <a:lnSpc>
                <a:spcPct val="110000"/>
              </a:lnSpc>
              <a:spcBef>
                <a:spcPct val="0"/>
              </a:spcBef>
              <a:spcAft>
                <a:spcPct val="0"/>
              </a:spcAft>
              <a:buFont typeface="Calibri" pitchFamily="34" charset="0"/>
              <a:buChar char="​"/>
              <a:defRPr sz="1600" i="1" kern="1200">
                <a:solidFill>
                  <a:schemeClr val="accent2"/>
                </a:solidFill>
                <a:latin typeface="Calibri" panose="020F0502020204030204" pitchFamily="34" charset="0"/>
                <a:ea typeface="+mn-ea"/>
                <a:cs typeface="+mn-cs"/>
              </a:defRPr>
            </a:lvl4pPr>
            <a:lvl5pPr algn="l" rtl="0" eaLnBrk="0" fontAlgn="base" hangingPunct="0">
              <a:lnSpc>
                <a:spcPct val="150000"/>
              </a:lnSpc>
              <a:spcBef>
                <a:spcPct val="0"/>
              </a:spcBef>
              <a:spcAft>
                <a:spcPct val="0"/>
              </a:spcAft>
              <a:buFont typeface="Calibri" pitchFamily="34" charset="0"/>
              <a:buChar char="​"/>
              <a:defRPr sz="1000" kern="1200">
                <a:solidFill>
                  <a:schemeClr val="tx2"/>
                </a:solidFill>
                <a:latin typeface="Calibri" panose="020F0502020204030204" pitchFamily="34" charset="0"/>
                <a:ea typeface="+mn-ea"/>
                <a:cs typeface="+mn-cs"/>
              </a:defRPr>
            </a:lvl5pPr>
            <a:lvl6pPr marL="3592106"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6pPr>
            <a:lvl7pPr marL="4245216"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7pPr>
            <a:lvl8pPr marL="4898327"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8pPr>
            <a:lvl9pPr marL="5551437"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9pPr>
          </a:lstStyle>
          <a:p>
            <a:pPr lvl="1" eaLnBrk="1" hangingPunct="1">
              <a:defRPr/>
            </a:pPr>
            <a:r>
              <a:rPr lang="en-US" altLang="en-US" dirty="0"/>
              <a:t>Online Data Exploration Tools</a:t>
            </a:r>
          </a:p>
        </p:txBody>
      </p:sp>
      <p:sp>
        <p:nvSpPr>
          <p:cNvPr id="42" name="Content Placeholder 58"/>
          <p:cNvSpPr txBox="1">
            <a:spLocks/>
          </p:cNvSpPr>
          <p:nvPr/>
        </p:nvSpPr>
        <p:spPr>
          <a:xfrm>
            <a:off x="-266339" y="7032879"/>
            <a:ext cx="3108960" cy="606057"/>
          </a:xfrm>
          <a:prstGeom prst="rect">
            <a:avLst/>
          </a:prstGeom>
        </p:spPr>
        <p:txBody>
          <a:bodyPr/>
          <a:lstStyle>
            <a:lvl1pPr algn="l" rtl="0" eaLnBrk="0" fontAlgn="base" hangingPunct="0">
              <a:lnSpc>
                <a:spcPct val="120000"/>
              </a:lnSpc>
              <a:spcBef>
                <a:spcPts val="857"/>
              </a:spcBef>
              <a:spcAft>
                <a:spcPts val="1714"/>
              </a:spcAft>
              <a:buFont typeface="Calibri" pitchFamily="34" charset="0"/>
              <a:buChar char="​"/>
              <a:defRPr sz="2100" i="1" kern="1200">
                <a:solidFill>
                  <a:srgbClr val="00AFBB"/>
                </a:solidFill>
                <a:latin typeface="Calibri" panose="020F0502020204030204" pitchFamily="34" charset="0"/>
                <a:ea typeface="+mn-ea"/>
                <a:cs typeface="+mn-cs"/>
              </a:defRPr>
            </a:lvl1pPr>
            <a:lvl2pPr algn="l" rtl="0" eaLnBrk="0" fontAlgn="base" hangingPunct="0">
              <a:spcBef>
                <a:spcPct val="0"/>
              </a:spcBef>
              <a:spcAft>
                <a:spcPts val="857"/>
              </a:spcAft>
              <a:buFont typeface="Calibri" pitchFamily="34" charset="0"/>
              <a:buChar char="​"/>
              <a:defRPr sz="2100" i="1" kern="1200">
                <a:solidFill>
                  <a:schemeClr val="tx2"/>
                </a:solidFill>
                <a:latin typeface="Calibri" panose="020F0502020204030204" pitchFamily="34" charset="0"/>
                <a:ea typeface="+mn-ea"/>
                <a:cs typeface="+mn-cs"/>
              </a:defRPr>
            </a:lvl2pPr>
            <a:lvl3pPr algn="l" rtl="0" eaLnBrk="0" fontAlgn="base" hangingPunct="0">
              <a:lnSpc>
                <a:spcPct val="120000"/>
              </a:lnSpc>
              <a:spcBef>
                <a:spcPts val="857"/>
              </a:spcBef>
              <a:spcAft>
                <a:spcPts val="857"/>
              </a:spcAft>
              <a:buFont typeface="Calibri" pitchFamily="34" charset="0"/>
              <a:buChar char="​"/>
              <a:defRPr sz="1600" kern="1200">
                <a:solidFill>
                  <a:schemeClr val="tx2"/>
                </a:solidFill>
                <a:latin typeface="Calibri" panose="020F0502020204030204" pitchFamily="34" charset="0"/>
                <a:ea typeface="+mn-ea"/>
                <a:cs typeface="+mn-cs"/>
              </a:defRPr>
            </a:lvl3pPr>
            <a:lvl4pPr algn="l" rtl="0" eaLnBrk="0" fontAlgn="base" hangingPunct="0">
              <a:lnSpc>
                <a:spcPct val="110000"/>
              </a:lnSpc>
              <a:spcBef>
                <a:spcPct val="0"/>
              </a:spcBef>
              <a:spcAft>
                <a:spcPct val="0"/>
              </a:spcAft>
              <a:buFont typeface="Calibri" pitchFamily="34" charset="0"/>
              <a:buChar char="​"/>
              <a:defRPr sz="1600" i="1" kern="1200">
                <a:solidFill>
                  <a:schemeClr val="accent2"/>
                </a:solidFill>
                <a:latin typeface="Calibri" panose="020F0502020204030204" pitchFamily="34" charset="0"/>
                <a:ea typeface="+mn-ea"/>
                <a:cs typeface="+mn-cs"/>
              </a:defRPr>
            </a:lvl4pPr>
            <a:lvl5pPr algn="l" rtl="0" eaLnBrk="0" fontAlgn="base" hangingPunct="0">
              <a:lnSpc>
                <a:spcPct val="150000"/>
              </a:lnSpc>
              <a:spcBef>
                <a:spcPct val="0"/>
              </a:spcBef>
              <a:spcAft>
                <a:spcPct val="0"/>
              </a:spcAft>
              <a:buFont typeface="Calibri" pitchFamily="34" charset="0"/>
              <a:buChar char="​"/>
              <a:defRPr sz="1000" kern="1200">
                <a:solidFill>
                  <a:schemeClr val="tx2"/>
                </a:solidFill>
                <a:latin typeface="Calibri" panose="020F0502020204030204" pitchFamily="34" charset="0"/>
                <a:ea typeface="+mn-ea"/>
                <a:cs typeface="+mn-cs"/>
              </a:defRPr>
            </a:lvl5pPr>
            <a:lvl6pPr marL="3592106"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6pPr>
            <a:lvl7pPr marL="4245216"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7pPr>
            <a:lvl8pPr marL="4898327"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8pPr>
            <a:lvl9pPr marL="5551437"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9pPr>
          </a:lstStyle>
          <a:p>
            <a:pPr lvl="1" eaLnBrk="1" hangingPunct="1"/>
            <a:r>
              <a:rPr lang="en-US" altLang="en-US" dirty="0"/>
              <a:t>Visualizations</a:t>
            </a:r>
          </a:p>
        </p:txBody>
      </p:sp>
      <p:grpSp>
        <p:nvGrpSpPr>
          <p:cNvPr id="43" name="Group 55"/>
          <p:cNvGrpSpPr>
            <a:grpSpLocks noChangeAspect="1"/>
          </p:cNvGrpSpPr>
          <p:nvPr/>
        </p:nvGrpSpPr>
        <p:grpSpPr bwMode="auto">
          <a:xfrm>
            <a:off x="699970" y="2237377"/>
            <a:ext cx="1100424" cy="613670"/>
            <a:chOff x="2123" y="1596"/>
            <a:chExt cx="1513" cy="1125"/>
          </a:xfrm>
          <a:solidFill>
            <a:schemeClr val="accent4"/>
          </a:solidFill>
        </p:grpSpPr>
        <p:sp>
          <p:nvSpPr>
            <p:cNvPr id="44" name="Oval 56"/>
            <p:cNvSpPr>
              <a:spLocks noChangeArrowheads="1"/>
            </p:cNvSpPr>
            <p:nvPr/>
          </p:nvSpPr>
          <p:spPr bwMode="auto">
            <a:xfrm>
              <a:off x="2123" y="1596"/>
              <a:ext cx="161" cy="161"/>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auto">
                <a:spcBef>
                  <a:spcPts val="0"/>
                </a:spcBef>
                <a:spcAft>
                  <a:spcPts val="0"/>
                </a:spcAft>
                <a:defRPr/>
              </a:pPr>
              <a:endParaRPr lang="en-US" dirty="0">
                <a:latin typeface="Calibri" panose="020F0502020204030204" pitchFamily="34" charset="0"/>
                <a:cs typeface="+mn-cs"/>
              </a:endParaRPr>
            </a:p>
          </p:txBody>
        </p:sp>
        <p:sp>
          <p:nvSpPr>
            <p:cNvPr id="45" name="Oval 57"/>
            <p:cNvSpPr>
              <a:spLocks noChangeArrowheads="1"/>
            </p:cNvSpPr>
            <p:nvPr/>
          </p:nvSpPr>
          <p:spPr bwMode="auto">
            <a:xfrm>
              <a:off x="2123" y="1917"/>
              <a:ext cx="161" cy="161"/>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auto">
                <a:spcBef>
                  <a:spcPts val="0"/>
                </a:spcBef>
                <a:spcAft>
                  <a:spcPts val="0"/>
                </a:spcAft>
                <a:defRPr/>
              </a:pPr>
              <a:endParaRPr lang="en-US" dirty="0">
                <a:latin typeface="Calibri" panose="020F0502020204030204" pitchFamily="34" charset="0"/>
                <a:cs typeface="+mn-cs"/>
              </a:endParaRPr>
            </a:p>
          </p:txBody>
        </p:sp>
        <p:sp>
          <p:nvSpPr>
            <p:cNvPr id="46" name="Oval 58"/>
            <p:cNvSpPr>
              <a:spLocks noChangeArrowheads="1"/>
            </p:cNvSpPr>
            <p:nvPr/>
          </p:nvSpPr>
          <p:spPr bwMode="auto">
            <a:xfrm>
              <a:off x="2123" y="2239"/>
              <a:ext cx="161" cy="160"/>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auto">
                <a:spcBef>
                  <a:spcPts val="0"/>
                </a:spcBef>
                <a:spcAft>
                  <a:spcPts val="0"/>
                </a:spcAft>
                <a:defRPr/>
              </a:pPr>
              <a:endParaRPr lang="en-US" dirty="0">
                <a:latin typeface="Calibri" panose="020F0502020204030204" pitchFamily="34" charset="0"/>
                <a:cs typeface="+mn-cs"/>
              </a:endParaRPr>
            </a:p>
          </p:txBody>
        </p:sp>
        <p:sp>
          <p:nvSpPr>
            <p:cNvPr id="47" name="Oval 59"/>
            <p:cNvSpPr>
              <a:spLocks noChangeArrowheads="1"/>
            </p:cNvSpPr>
            <p:nvPr/>
          </p:nvSpPr>
          <p:spPr bwMode="auto">
            <a:xfrm>
              <a:off x="2123" y="1917"/>
              <a:ext cx="161" cy="161"/>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auto">
                <a:spcBef>
                  <a:spcPts val="0"/>
                </a:spcBef>
                <a:spcAft>
                  <a:spcPts val="0"/>
                </a:spcAft>
                <a:defRPr/>
              </a:pPr>
              <a:endParaRPr lang="en-US" dirty="0">
                <a:latin typeface="Calibri" panose="020F0502020204030204" pitchFamily="34" charset="0"/>
                <a:cs typeface="+mn-cs"/>
              </a:endParaRPr>
            </a:p>
          </p:txBody>
        </p:sp>
        <p:sp>
          <p:nvSpPr>
            <p:cNvPr id="48" name="Oval 60"/>
            <p:cNvSpPr>
              <a:spLocks noChangeArrowheads="1"/>
            </p:cNvSpPr>
            <p:nvPr/>
          </p:nvSpPr>
          <p:spPr bwMode="auto">
            <a:xfrm>
              <a:off x="2123" y="2239"/>
              <a:ext cx="161" cy="160"/>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auto">
                <a:spcBef>
                  <a:spcPts val="0"/>
                </a:spcBef>
                <a:spcAft>
                  <a:spcPts val="0"/>
                </a:spcAft>
                <a:defRPr/>
              </a:pPr>
              <a:endParaRPr lang="en-US" dirty="0">
                <a:latin typeface="Calibri" panose="020F0502020204030204" pitchFamily="34" charset="0"/>
                <a:cs typeface="+mn-cs"/>
              </a:endParaRPr>
            </a:p>
          </p:txBody>
        </p:sp>
        <p:sp>
          <p:nvSpPr>
            <p:cNvPr id="49" name="Oval 61"/>
            <p:cNvSpPr>
              <a:spLocks noChangeArrowheads="1"/>
            </p:cNvSpPr>
            <p:nvPr/>
          </p:nvSpPr>
          <p:spPr bwMode="auto">
            <a:xfrm>
              <a:off x="2123" y="2560"/>
              <a:ext cx="161" cy="161"/>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auto">
                <a:spcBef>
                  <a:spcPts val="0"/>
                </a:spcBef>
                <a:spcAft>
                  <a:spcPts val="0"/>
                </a:spcAft>
                <a:defRPr/>
              </a:pPr>
              <a:endParaRPr lang="en-US" dirty="0">
                <a:latin typeface="Calibri" panose="020F0502020204030204" pitchFamily="34" charset="0"/>
                <a:cs typeface="+mn-cs"/>
              </a:endParaRPr>
            </a:p>
          </p:txBody>
        </p:sp>
        <p:sp>
          <p:nvSpPr>
            <p:cNvPr id="50" name="Freeform 62"/>
            <p:cNvSpPr>
              <a:spLocks/>
            </p:cNvSpPr>
            <p:nvPr/>
          </p:nvSpPr>
          <p:spPr bwMode="auto">
            <a:xfrm>
              <a:off x="2426" y="1596"/>
              <a:ext cx="1181" cy="161"/>
            </a:xfrm>
            <a:custGeom>
              <a:avLst/>
              <a:gdLst>
                <a:gd name="T0" fmla="*/ 478 w 500"/>
                <a:gd name="T1" fmla="*/ 0 h 68"/>
                <a:gd name="T2" fmla="*/ 21 w 500"/>
                <a:gd name="T3" fmla="*/ 0 h 68"/>
                <a:gd name="T4" fmla="*/ 0 w 500"/>
                <a:gd name="T5" fmla="*/ 30 h 68"/>
                <a:gd name="T6" fmla="*/ 0 w 500"/>
                <a:gd name="T7" fmla="*/ 38 h 68"/>
                <a:gd name="T8" fmla="*/ 21 w 500"/>
                <a:gd name="T9" fmla="*/ 68 h 68"/>
                <a:gd name="T10" fmla="*/ 478 w 500"/>
                <a:gd name="T11" fmla="*/ 68 h 68"/>
                <a:gd name="T12" fmla="*/ 500 w 500"/>
                <a:gd name="T13" fmla="*/ 38 h 68"/>
                <a:gd name="T14" fmla="*/ 500 w 500"/>
                <a:gd name="T15" fmla="*/ 30 h 68"/>
                <a:gd name="T16" fmla="*/ 478 w 500"/>
                <a:gd name="T17"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0" h="68">
                  <a:moveTo>
                    <a:pt x="478" y="0"/>
                  </a:moveTo>
                  <a:cubicBezTo>
                    <a:pt x="21" y="0"/>
                    <a:pt x="21" y="0"/>
                    <a:pt x="21" y="0"/>
                  </a:cubicBezTo>
                  <a:cubicBezTo>
                    <a:pt x="9" y="0"/>
                    <a:pt x="0" y="14"/>
                    <a:pt x="0" y="30"/>
                  </a:cubicBezTo>
                  <a:cubicBezTo>
                    <a:pt x="0" y="38"/>
                    <a:pt x="0" y="38"/>
                    <a:pt x="0" y="38"/>
                  </a:cubicBezTo>
                  <a:cubicBezTo>
                    <a:pt x="0" y="54"/>
                    <a:pt x="9" y="68"/>
                    <a:pt x="21" y="68"/>
                  </a:cubicBezTo>
                  <a:cubicBezTo>
                    <a:pt x="478" y="68"/>
                    <a:pt x="478" y="68"/>
                    <a:pt x="478" y="68"/>
                  </a:cubicBezTo>
                  <a:cubicBezTo>
                    <a:pt x="490" y="68"/>
                    <a:pt x="500" y="54"/>
                    <a:pt x="500" y="38"/>
                  </a:cubicBezTo>
                  <a:cubicBezTo>
                    <a:pt x="500" y="30"/>
                    <a:pt x="500" y="30"/>
                    <a:pt x="500" y="30"/>
                  </a:cubicBezTo>
                  <a:cubicBezTo>
                    <a:pt x="500" y="14"/>
                    <a:pt x="490" y="0"/>
                    <a:pt x="478"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auto">
                <a:spcBef>
                  <a:spcPts val="0"/>
                </a:spcBef>
                <a:spcAft>
                  <a:spcPts val="0"/>
                </a:spcAft>
                <a:defRPr/>
              </a:pPr>
              <a:endParaRPr lang="en-US" dirty="0">
                <a:latin typeface="Calibri" panose="020F0502020204030204" pitchFamily="34" charset="0"/>
                <a:cs typeface="+mn-cs"/>
              </a:endParaRPr>
            </a:p>
          </p:txBody>
        </p:sp>
        <p:sp>
          <p:nvSpPr>
            <p:cNvPr id="51" name="Freeform 63"/>
            <p:cNvSpPr>
              <a:spLocks/>
            </p:cNvSpPr>
            <p:nvPr/>
          </p:nvSpPr>
          <p:spPr bwMode="auto">
            <a:xfrm>
              <a:off x="2426" y="1917"/>
              <a:ext cx="1210" cy="161"/>
            </a:xfrm>
            <a:custGeom>
              <a:avLst/>
              <a:gdLst>
                <a:gd name="T0" fmla="*/ 490 w 512"/>
                <a:gd name="T1" fmla="*/ 0 h 68"/>
                <a:gd name="T2" fmla="*/ 21 w 512"/>
                <a:gd name="T3" fmla="*/ 0 h 68"/>
                <a:gd name="T4" fmla="*/ 0 w 512"/>
                <a:gd name="T5" fmla="*/ 30 h 68"/>
                <a:gd name="T6" fmla="*/ 0 w 512"/>
                <a:gd name="T7" fmla="*/ 38 h 68"/>
                <a:gd name="T8" fmla="*/ 21 w 512"/>
                <a:gd name="T9" fmla="*/ 68 h 68"/>
                <a:gd name="T10" fmla="*/ 490 w 512"/>
                <a:gd name="T11" fmla="*/ 68 h 68"/>
                <a:gd name="T12" fmla="*/ 512 w 512"/>
                <a:gd name="T13" fmla="*/ 38 h 68"/>
                <a:gd name="T14" fmla="*/ 512 w 512"/>
                <a:gd name="T15" fmla="*/ 30 h 68"/>
                <a:gd name="T16" fmla="*/ 490 w 512"/>
                <a:gd name="T17"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2" h="68">
                  <a:moveTo>
                    <a:pt x="490" y="0"/>
                  </a:moveTo>
                  <a:cubicBezTo>
                    <a:pt x="21" y="0"/>
                    <a:pt x="21" y="0"/>
                    <a:pt x="21" y="0"/>
                  </a:cubicBezTo>
                  <a:cubicBezTo>
                    <a:pt x="9" y="0"/>
                    <a:pt x="0" y="14"/>
                    <a:pt x="0" y="30"/>
                  </a:cubicBezTo>
                  <a:cubicBezTo>
                    <a:pt x="0" y="38"/>
                    <a:pt x="0" y="38"/>
                    <a:pt x="0" y="38"/>
                  </a:cubicBezTo>
                  <a:cubicBezTo>
                    <a:pt x="0" y="54"/>
                    <a:pt x="9" y="68"/>
                    <a:pt x="21" y="68"/>
                  </a:cubicBezTo>
                  <a:cubicBezTo>
                    <a:pt x="490" y="68"/>
                    <a:pt x="490" y="68"/>
                    <a:pt x="490" y="68"/>
                  </a:cubicBezTo>
                  <a:cubicBezTo>
                    <a:pt x="502" y="68"/>
                    <a:pt x="512" y="54"/>
                    <a:pt x="512" y="38"/>
                  </a:cubicBezTo>
                  <a:cubicBezTo>
                    <a:pt x="512" y="30"/>
                    <a:pt x="512" y="30"/>
                    <a:pt x="512" y="30"/>
                  </a:cubicBezTo>
                  <a:cubicBezTo>
                    <a:pt x="512" y="14"/>
                    <a:pt x="502" y="0"/>
                    <a:pt x="49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auto">
                <a:spcBef>
                  <a:spcPts val="0"/>
                </a:spcBef>
                <a:spcAft>
                  <a:spcPts val="0"/>
                </a:spcAft>
                <a:defRPr/>
              </a:pPr>
              <a:endParaRPr lang="en-US" dirty="0">
                <a:latin typeface="Calibri" panose="020F0502020204030204" pitchFamily="34" charset="0"/>
                <a:cs typeface="+mn-cs"/>
              </a:endParaRPr>
            </a:p>
          </p:txBody>
        </p:sp>
        <p:sp>
          <p:nvSpPr>
            <p:cNvPr id="52" name="Freeform 64"/>
            <p:cNvSpPr>
              <a:spLocks/>
            </p:cNvSpPr>
            <p:nvPr/>
          </p:nvSpPr>
          <p:spPr bwMode="auto">
            <a:xfrm>
              <a:off x="2426" y="2239"/>
              <a:ext cx="1011" cy="160"/>
            </a:xfrm>
            <a:custGeom>
              <a:avLst/>
              <a:gdLst>
                <a:gd name="T0" fmla="*/ 406 w 428"/>
                <a:gd name="T1" fmla="*/ 0 h 68"/>
                <a:gd name="T2" fmla="*/ 21 w 428"/>
                <a:gd name="T3" fmla="*/ 0 h 68"/>
                <a:gd name="T4" fmla="*/ 0 w 428"/>
                <a:gd name="T5" fmla="*/ 30 h 68"/>
                <a:gd name="T6" fmla="*/ 0 w 428"/>
                <a:gd name="T7" fmla="*/ 38 h 68"/>
                <a:gd name="T8" fmla="*/ 21 w 428"/>
                <a:gd name="T9" fmla="*/ 68 h 68"/>
                <a:gd name="T10" fmla="*/ 406 w 428"/>
                <a:gd name="T11" fmla="*/ 68 h 68"/>
                <a:gd name="T12" fmla="*/ 428 w 428"/>
                <a:gd name="T13" fmla="*/ 38 h 68"/>
                <a:gd name="T14" fmla="*/ 428 w 428"/>
                <a:gd name="T15" fmla="*/ 30 h 68"/>
                <a:gd name="T16" fmla="*/ 406 w 428"/>
                <a:gd name="T17"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8" h="68">
                  <a:moveTo>
                    <a:pt x="406" y="0"/>
                  </a:moveTo>
                  <a:cubicBezTo>
                    <a:pt x="21" y="0"/>
                    <a:pt x="21" y="0"/>
                    <a:pt x="21" y="0"/>
                  </a:cubicBezTo>
                  <a:cubicBezTo>
                    <a:pt x="9" y="0"/>
                    <a:pt x="0" y="14"/>
                    <a:pt x="0" y="30"/>
                  </a:cubicBezTo>
                  <a:cubicBezTo>
                    <a:pt x="0" y="38"/>
                    <a:pt x="0" y="38"/>
                    <a:pt x="0" y="38"/>
                  </a:cubicBezTo>
                  <a:cubicBezTo>
                    <a:pt x="0" y="54"/>
                    <a:pt x="9" y="68"/>
                    <a:pt x="21" y="68"/>
                  </a:cubicBezTo>
                  <a:cubicBezTo>
                    <a:pt x="406" y="68"/>
                    <a:pt x="406" y="68"/>
                    <a:pt x="406" y="68"/>
                  </a:cubicBezTo>
                  <a:cubicBezTo>
                    <a:pt x="418" y="68"/>
                    <a:pt x="428" y="54"/>
                    <a:pt x="428" y="38"/>
                  </a:cubicBezTo>
                  <a:cubicBezTo>
                    <a:pt x="428" y="30"/>
                    <a:pt x="428" y="30"/>
                    <a:pt x="428" y="30"/>
                  </a:cubicBezTo>
                  <a:cubicBezTo>
                    <a:pt x="428" y="14"/>
                    <a:pt x="418" y="0"/>
                    <a:pt x="40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auto">
                <a:spcBef>
                  <a:spcPts val="0"/>
                </a:spcBef>
                <a:spcAft>
                  <a:spcPts val="0"/>
                </a:spcAft>
                <a:defRPr/>
              </a:pPr>
              <a:endParaRPr lang="en-US" dirty="0">
                <a:latin typeface="Calibri" panose="020F0502020204030204" pitchFamily="34" charset="0"/>
                <a:cs typeface="+mn-cs"/>
              </a:endParaRPr>
            </a:p>
          </p:txBody>
        </p:sp>
        <p:sp>
          <p:nvSpPr>
            <p:cNvPr id="53" name="Freeform 65"/>
            <p:cNvSpPr>
              <a:spLocks/>
            </p:cNvSpPr>
            <p:nvPr/>
          </p:nvSpPr>
          <p:spPr bwMode="auto">
            <a:xfrm>
              <a:off x="2426" y="2560"/>
              <a:ext cx="1134" cy="161"/>
            </a:xfrm>
            <a:custGeom>
              <a:avLst/>
              <a:gdLst>
                <a:gd name="T0" fmla="*/ 458 w 480"/>
                <a:gd name="T1" fmla="*/ 0 h 68"/>
                <a:gd name="T2" fmla="*/ 21 w 480"/>
                <a:gd name="T3" fmla="*/ 0 h 68"/>
                <a:gd name="T4" fmla="*/ 0 w 480"/>
                <a:gd name="T5" fmla="*/ 30 h 68"/>
                <a:gd name="T6" fmla="*/ 0 w 480"/>
                <a:gd name="T7" fmla="*/ 38 h 68"/>
                <a:gd name="T8" fmla="*/ 21 w 480"/>
                <a:gd name="T9" fmla="*/ 68 h 68"/>
                <a:gd name="T10" fmla="*/ 458 w 480"/>
                <a:gd name="T11" fmla="*/ 68 h 68"/>
                <a:gd name="T12" fmla="*/ 480 w 480"/>
                <a:gd name="T13" fmla="*/ 38 h 68"/>
                <a:gd name="T14" fmla="*/ 480 w 480"/>
                <a:gd name="T15" fmla="*/ 30 h 68"/>
                <a:gd name="T16" fmla="*/ 458 w 480"/>
                <a:gd name="T17"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0" h="68">
                  <a:moveTo>
                    <a:pt x="458" y="0"/>
                  </a:moveTo>
                  <a:cubicBezTo>
                    <a:pt x="21" y="0"/>
                    <a:pt x="21" y="0"/>
                    <a:pt x="21" y="0"/>
                  </a:cubicBezTo>
                  <a:cubicBezTo>
                    <a:pt x="9" y="0"/>
                    <a:pt x="0" y="14"/>
                    <a:pt x="0" y="30"/>
                  </a:cubicBezTo>
                  <a:cubicBezTo>
                    <a:pt x="0" y="38"/>
                    <a:pt x="0" y="38"/>
                    <a:pt x="0" y="38"/>
                  </a:cubicBezTo>
                  <a:cubicBezTo>
                    <a:pt x="0" y="54"/>
                    <a:pt x="9" y="68"/>
                    <a:pt x="21" y="68"/>
                  </a:cubicBezTo>
                  <a:cubicBezTo>
                    <a:pt x="458" y="68"/>
                    <a:pt x="458" y="68"/>
                    <a:pt x="458" y="68"/>
                  </a:cubicBezTo>
                  <a:cubicBezTo>
                    <a:pt x="470" y="68"/>
                    <a:pt x="480" y="54"/>
                    <a:pt x="480" y="38"/>
                  </a:cubicBezTo>
                  <a:cubicBezTo>
                    <a:pt x="480" y="30"/>
                    <a:pt x="480" y="30"/>
                    <a:pt x="480" y="30"/>
                  </a:cubicBezTo>
                  <a:cubicBezTo>
                    <a:pt x="480" y="14"/>
                    <a:pt x="470" y="0"/>
                    <a:pt x="458"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auto">
                <a:spcBef>
                  <a:spcPts val="0"/>
                </a:spcBef>
                <a:spcAft>
                  <a:spcPts val="0"/>
                </a:spcAft>
                <a:defRPr/>
              </a:pPr>
              <a:endParaRPr lang="en-US" dirty="0">
                <a:latin typeface="Calibri" panose="020F0502020204030204" pitchFamily="34" charset="0"/>
                <a:cs typeface="+mn-cs"/>
              </a:endParaRPr>
            </a:p>
          </p:txBody>
        </p:sp>
      </p:grpSp>
      <p:pic>
        <p:nvPicPr>
          <p:cNvPr id="54" name="Picture 4"/>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536755" y="3902941"/>
            <a:ext cx="1605280" cy="11982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 name="Picture 3"/>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452618" y="5799599"/>
            <a:ext cx="1623059" cy="12153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 name="Striped Right Arrow 55"/>
          <p:cNvSpPr/>
          <p:nvPr/>
        </p:nvSpPr>
        <p:spPr>
          <a:xfrm>
            <a:off x="3405173" y="3791453"/>
            <a:ext cx="2066928" cy="1376867"/>
          </a:xfrm>
          <a:prstGeom prst="striped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spTree>
    <p:extLst>
      <p:ext uri="{BB962C8B-B14F-4D97-AF65-F5344CB8AC3E}">
        <p14:creationId xmlns:p14="http://schemas.microsoft.com/office/powerpoint/2010/main" val="285325213"/>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Grp="1" noChangeArrowheads="1"/>
          </p:cNvSpPr>
          <p:nvPr>
            <p:ph type="title"/>
          </p:nvPr>
        </p:nvSpPr>
        <p:spPr>
          <a:xfrm>
            <a:off x="632088" y="388660"/>
            <a:ext cx="12466320" cy="1468754"/>
          </a:xfrm>
        </p:spPr>
        <p:txBody>
          <a:bodyPr lIns="116621" tIns="60643" rIns="116621" bIns="60643"/>
          <a:lstStyle/>
          <a:p>
            <a:pPr eaLnBrk="1" fontAlgn="auto" hangingPunct="1">
              <a:spcAft>
                <a:spcPts val="0"/>
              </a:spcAft>
              <a:tabLst>
                <a:tab pos="0" algn="l"/>
                <a:tab pos="592436" algn="l"/>
                <a:tab pos="1184872" algn="l"/>
                <a:tab pos="1777308" algn="l"/>
                <a:tab pos="2369744" algn="l"/>
                <a:tab pos="2962182" algn="l"/>
                <a:tab pos="3554618" algn="l"/>
                <a:tab pos="4147054" algn="l"/>
                <a:tab pos="4739490" algn="l"/>
                <a:tab pos="5331926" algn="l"/>
                <a:tab pos="5924362" algn="l"/>
                <a:tab pos="6516798" algn="l"/>
                <a:tab pos="7109235" algn="l"/>
                <a:tab pos="7701672" algn="l"/>
                <a:tab pos="8294108" algn="l"/>
                <a:tab pos="8886544" algn="l"/>
                <a:tab pos="9478980" algn="l"/>
                <a:tab pos="10071416" algn="l"/>
                <a:tab pos="10663852" algn="l"/>
                <a:tab pos="11256289" algn="l"/>
                <a:tab pos="11848725" algn="l"/>
              </a:tabLst>
              <a:defRPr/>
            </a:pPr>
            <a:r>
              <a:rPr lang="en-GB" altLang="en-US" sz="4600" b="1" dirty="0">
                <a:solidFill>
                  <a:schemeClr val="tx1">
                    <a:lumMod val="75000"/>
                    <a:lumOff val="25000"/>
                  </a:schemeClr>
                </a:solidFill>
              </a:rPr>
              <a:t>Pedagogy</a:t>
            </a:r>
          </a:p>
        </p:txBody>
      </p:sp>
      <p:sp>
        <p:nvSpPr>
          <p:cNvPr id="41987" name="Rectangle 9"/>
          <p:cNvSpPr>
            <a:spLocks noGrp="1" noChangeArrowheads="1"/>
          </p:cNvSpPr>
          <p:nvPr>
            <p:ph idx="1"/>
          </p:nvPr>
        </p:nvSpPr>
        <p:spPr>
          <a:xfrm>
            <a:off x="2072153" y="2171701"/>
            <a:ext cx="11468588" cy="4179570"/>
          </a:xfrm>
        </p:spPr>
        <p:txBody>
          <a:bodyPr/>
          <a:lstStyle/>
          <a:p>
            <a:pPr eaLnBrk="1" hangingPunct="1">
              <a:spcAft>
                <a:spcPts val="857"/>
              </a:spcAft>
              <a:buNone/>
              <a:tabLst>
                <a:tab pos="49890" algn="l"/>
                <a:tab pos="641772" algn="l"/>
                <a:tab pos="1235921" algn="l"/>
                <a:tab pos="1827801" algn="l"/>
                <a:tab pos="2419683" algn="l"/>
                <a:tab pos="3011564" algn="l"/>
                <a:tab pos="3605713" algn="l"/>
                <a:tab pos="4197594" algn="l"/>
                <a:tab pos="4789475" algn="l"/>
                <a:tab pos="5381357" algn="l"/>
                <a:tab pos="5975505" algn="l"/>
                <a:tab pos="6567386" algn="l"/>
                <a:tab pos="7159268" algn="l"/>
                <a:tab pos="7751148" algn="l"/>
                <a:tab pos="8345297" algn="l"/>
                <a:tab pos="8937179" algn="l"/>
                <a:tab pos="9529059" algn="l"/>
                <a:tab pos="10120941" algn="l"/>
                <a:tab pos="10715090" algn="l"/>
                <a:tab pos="11306970" algn="l"/>
              </a:tabLst>
            </a:pPr>
            <a:r>
              <a:rPr lang="en-GB" altLang="en-US" sz="2800" i="0" dirty="0">
                <a:solidFill>
                  <a:srgbClr val="696969"/>
                </a:solidFill>
                <a:ea typeface="ＭＳ Ｐゴシック" pitchFamily="34" charset="-128"/>
              </a:rPr>
              <a:t>Levels of </a:t>
            </a:r>
            <a:br>
              <a:rPr lang="en-GB" altLang="en-US" sz="2800" i="0" dirty="0">
                <a:solidFill>
                  <a:srgbClr val="696969"/>
                </a:solidFill>
                <a:ea typeface="ＭＳ Ｐゴシック" pitchFamily="34" charset="-128"/>
              </a:rPr>
            </a:br>
            <a:r>
              <a:rPr lang="en-GB" altLang="en-US" sz="2800" i="0" dirty="0">
                <a:solidFill>
                  <a:srgbClr val="696969"/>
                </a:solidFill>
                <a:ea typeface="ＭＳ Ｐゴシック" pitchFamily="34" charset="-128"/>
              </a:rPr>
              <a:t>scaled</a:t>
            </a:r>
            <a:br>
              <a:rPr lang="en-GB" altLang="en-US" sz="2800" i="0" dirty="0">
                <a:solidFill>
                  <a:srgbClr val="696969"/>
                </a:solidFill>
                <a:ea typeface="ＭＳ Ｐゴシック" pitchFamily="34" charset="-128"/>
              </a:rPr>
            </a:br>
            <a:r>
              <a:rPr lang="en-GB" altLang="en-US" sz="2800" i="0" dirty="0">
                <a:solidFill>
                  <a:srgbClr val="696969"/>
                </a:solidFill>
                <a:ea typeface="ＭＳ Ｐゴシック" pitchFamily="34" charset="-128"/>
              </a:rPr>
              <a:t>interaction</a:t>
            </a:r>
          </a:p>
        </p:txBody>
      </p:sp>
      <p:grpSp>
        <p:nvGrpSpPr>
          <p:cNvPr id="35845" name="Group 2"/>
          <p:cNvGrpSpPr>
            <a:grpSpLocks/>
          </p:cNvGrpSpPr>
          <p:nvPr/>
        </p:nvGrpSpPr>
        <p:grpSpPr bwMode="auto">
          <a:xfrm>
            <a:off x="2117378" y="2039254"/>
            <a:ext cx="11432448" cy="5061844"/>
            <a:chOff x="915" y="1247"/>
            <a:chExt cx="4966" cy="2929"/>
          </a:xfrm>
          <a:solidFill>
            <a:schemeClr val="accent1">
              <a:lumMod val="60000"/>
              <a:lumOff val="40000"/>
            </a:schemeClr>
          </a:solidFill>
        </p:grpSpPr>
        <p:sp>
          <p:nvSpPr>
            <p:cNvPr id="35847" name="Rectangle 3"/>
            <p:cNvSpPr>
              <a:spLocks noChangeArrowheads="1"/>
            </p:cNvSpPr>
            <p:nvPr/>
          </p:nvSpPr>
          <p:spPr bwMode="auto">
            <a:xfrm>
              <a:off x="3008" y="1247"/>
              <a:ext cx="2873" cy="510"/>
            </a:xfrm>
            <a:prstGeom prst="rect">
              <a:avLst/>
            </a:prstGeom>
            <a:solidFill>
              <a:schemeClr val="bg1"/>
            </a:solidFill>
            <a:ln w="9360">
              <a:solidFill>
                <a:schemeClr val="accent4"/>
              </a:solidFill>
              <a:round/>
              <a:headEnd/>
              <a:tailEnd/>
            </a:ln>
          </p:spPr>
          <p:txBody>
            <a:bodyPr lIns="74160" tIns="37080" rIns="74160" bIns="37080"/>
            <a:lstStyle>
              <a:lvl1pPr marL="374650" indent="-374650" eaLnBrk="0" hangingPunct="0">
                <a:tabLst>
                  <a:tab pos="374650" algn="l"/>
                  <a:tab pos="749300" algn="l"/>
                  <a:tab pos="1125538" algn="l"/>
                  <a:tab pos="1501775" algn="l"/>
                  <a:tab pos="1878013" algn="l"/>
                  <a:tab pos="2252663" algn="l"/>
                  <a:tab pos="2630488" algn="l"/>
                  <a:tab pos="3006725" algn="l"/>
                  <a:tab pos="3382963" algn="l"/>
                  <a:tab pos="3757613" algn="l"/>
                  <a:tab pos="4135438" algn="l"/>
                  <a:tab pos="4511675" algn="l"/>
                  <a:tab pos="4887913" algn="l"/>
                  <a:tab pos="5262563" algn="l"/>
                  <a:tab pos="5640388" algn="l"/>
                  <a:tab pos="6016625" algn="l"/>
                  <a:tab pos="6391275" algn="l"/>
                  <a:tab pos="6767513" algn="l"/>
                  <a:tab pos="7145338" algn="l"/>
                  <a:tab pos="7521575" algn="l"/>
                  <a:tab pos="7896225" algn="l"/>
                  <a:tab pos="8272463" algn="l"/>
                  <a:tab pos="8650288" algn="l"/>
                  <a:tab pos="9026525" algn="l"/>
                  <a:tab pos="9402763" algn="l"/>
                  <a:tab pos="9779000" algn="l"/>
                  <a:tab pos="10155238" algn="l"/>
                  <a:tab pos="10531475" algn="l"/>
                  <a:tab pos="10907713" algn="l"/>
                </a:tabLst>
                <a:defRPr sz="2400">
                  <a:solidFill>
                    <a:schemeClr val="bg1"/>
                  </a:solidFill>
                  <a:latin typeface="Times New Roman" pitchFamily="18" charset="0"/>
                  <a:ea typeface="ＭＳ Ｐゴシック" pitchFamily="34" charset="-128"/>
                </a:defRPr>
              </a:lvl1pPr>
              <a:lvl2pPr marL="742950" indent="-285750" eaLnBrk="0" hangingPunct="0">
                <a:tabLst>
                  <a:tab pos="374650" algn="l"/>
                  <a:tab pos="749300" algn="l"/>
                  <a:tab pos="1125538" algn="l"/>
                  <a:tab pos="1501775" algn="l"/>
                  <a:tab pos="1878013" algn="l"/>
                  <a:tab pos="2252663" algn="l"/>
                  <a:tab pos="2630488" algn="l"/>
                  <a:tab pos="3006725" algn="l"/>
                  <a:tab pos="3382963" algn="l"/>
                  <a:tab pos="3757613" algn="l"/>
                  <a:tab pos="4135438" algn="l"/>
                  <a:tab pos="4511675" algn="l"/>
                  <a:tab pos="4887913" algn="l"/>
                  <a:tab pos="5262563" algn="l"/>
                  <a:tab pos="5640388" algn="l"/>
                  <a:tab pos="6016625" algn="l"/>
                  <a:tab pos="6391275" algn="l"/>
                  <a:tab pos="6767513" algn="l"/>
                  <a:tab pos="7145338" algn="l"/>
                  <a:tab pos="7521575" algn="l"/>
                  <a:tab pos="7896225" algn="l"/>
                  <a:tab pos="8272463" algn="l"/>
                  <a:tab pos="8650288" algn="l"/>
                  <a:tab pos="9026525" algn="l"/>
                  <a:tab pos="9402763" algn="l"/>
                  <a:tab pos="9779000" algn="l"/>
                  <a:tab pos="10155238" algn="l"/>
                  <a:tab pos="10531475" algn="l"/>
                  <a:tab pos="10907713" algn="l"/>
                </a:tabLst>
                <a:defRPr sz="2400">
                  <a:solidFill>
                    <a:schemeClr val="bg1"/>
                  </a:solidFill>
                  <a:latin typeface="Times New Roman" pitchFamily="18" charset="0"/>
                  <a:ea typeface="ＭＳ Ｐゴシック" pitchFamily="34" charset="-128"/>
                </a:defRPr>
              </a:lvl2pPr>
              <a:lvl3pPr marL="1143000" indent="-228600" eaLnBrk="0" hangingPunct="0">
                <a:tabLst>
                  <a:tab pos="374650" algn="l"/>
                  <a:tab pos="749300" algn="l"/>
                  <a:tab pos="1125538" algn="l"/>
                  <a:tab pos="1501775" algn="l"/>
                  <a:tab pos="1878013" algn="l"/>
                  <a:tab pos="2252663" algn="l"/>
                  <a:tab pos="2630488" algn="l"/>
                  <a:tab pos="3006725" algn="l"/>
                  <a:tab pos="3382963" algn="l"/>
                  <a:tab pos="3757613" algn="l"/>
                  <a:tab pos="4135438" algn="l"/>
                  <a:tab pos="4511675" algn="l"/>
                  <a:tab pos="4887913" algn="l"/>
                  <a:tab pos="5262563" algn="l"/>
                  <a:tab pos="5640388" algn="l"/>
                  <a:tab pos="6016625" algn="l"/>
                  <a:tab pos="6391275" algn="l"/>
                  <a:tab pos="6767513" algn="l"/>
                  <a:tab pos="7145338" algn="l"/>
                  <a:tab pos="7521575" algn="l"/>
                  <a:tab pos="7896225" algn="l"/>
                  <a:tab pos="8272463" algn="l"/>
                  <a:tab pos="8650288" algn="l"/>
                  <a:tab pos="9026525" algn="l"/>
                  <a:tab pos="9402763" algn="l"/>
                  <a:tab pos="9779000" algn="l"/>
                  <a:tab pos="10155238" algn="l"/>
                  <a:tab pos="10531475" algn="l"/>
                  <a:tab pos="10907713" algn="l"/>
                </a:tabLst>
                <a:defRPr sz="2400">
                  <a:solidFill>
                    <a:schemeClr val="bg1"/>
                  </a:solidFill>
                  <a:latin typeface="Times New Roman" pitchFamily="18" charset="0"/>
                  <a:ea typeface="ＭＳ Ｐゴシック" pitchFamily="34" charset="-128"/>
                </a:defRPr>
              </a:lvl3pPr>
              <a:lvl4pPr marL="1600200" indent="-228600" eaLnBrk="0" hangingPunct="0">
                <a:tabLst>
                  <a:tab pos="374650" algn="l"/>
                  <a:tab pos="749300" algn="l"/>
                  <a:tab pos="1125538" algn="l"/>
                  <a:tab pos="1501775" algn="l"/>
                  <a:tab pos="1878013" algn="l"/>
                  <a:tab pos="2252663" algn="l"/>
                  <a:tab pos="2630488" algn="l"/>
                  <a:tab pos="3006725" algn="l"/>
                  <a:tab pos="3382963" algn="l"/>
                  <a:tab pos="3757613" algn="l"/>
                  <a:tab pos="4135438" algn="l"/>
                  <a:tab pos="4511675" algn="l"/>
                  <a:tab pos="4887913" algn="l"/>
                  <a:tab pos="5262563" algn="l"/>
                  <a:tab pos="5640388" algn="l"/>
                  <a:tab pos="6016625" algn="l"/>
                  <a:tab pos="6391275" algn="l"/>
                  <a:tab pos="6767513" algn="l"/>
                  <a:tab pos="7145338" algn="l"/>
                  <a:tab pos="7521575" algn="l"/>
                  <a:tab pos="7896225" algn="l"/>
                  <a:tab pos="8272463" algn="l"/>
                  <a:tab pos="8650288" algn="l"/>
                  <a:tab pos="9026525" algn="l"/>
                  <a:tab pos="9402763" algn="l"/>
                  <a:tab pos="9779000" algn="l"/>
                  <a:tab pos="10155238" algn="l"/>
                  <a:tab pos="10531475" algn="l"/>
                  <a:tab pos="10907713" algn="l"/>
                </a:tabLst>
                <a:defRPr sz="2400">
                  <a:solidFill>
                    <a:schemeClr val="bg1"/>
                  </a:solidFill>
                  <a:latin typeface="Times New Roman" pitchFamily="18" charset="0"/>
                  <a:ea typeface="ＭＳ Ｐゴシック" pitchFamily="34" charset="-128"/>
                </a:defRPr>
              </a:lvl4pPr>
              <a:lvl5pPr marL="2057400" indent="-228600" eaLnBrk="0" hangingPunct="0">
                <a:tabLst>
                  <a:tab pos="374650" algn="l"/>
                  <a:tab pos="749300" algn="l"/>
                  <a:tab pos="1125538" algn="l"/>
                  <a:tab pos="1501775" algn="l"/>
                  <a:tab pos="1878013" algn="l"/>
                  <a:tab pos="2252663" algn="l"/>
                  <a:tab pos="2630488" algn="l"/>
                  <a:tab pos="3006725" algn="l"/>
                  <a:tab pos="3382963" algn="l"/>
                  <a:tab pos="3757613" algn="l"/>
                  <a:tab pos="4135438" algn="l"/>
                  <a:tab pos="4511675" algn="l"/>
                  <a:tab pos="4887913" algn="l"/>
                  <a:tab pos="5262563" algn="l"/>
                  <a:tab pos="5640388" algn="l"/>
                  <a:tab pos="6016625" algn="l"/>
                  <a:tab pos="6391275" algn="l"/>
                  <a:tab pos="6767513" algn="l"/>
                  <a:tab pos="7145338" algn="l"/>
                  <a:tab pos="7521575" algn="l"/>
                  <a:tab pos="7896225" algn="l"/>
                  <a:tab pos="8272463" algn="l"/>
                  <a:tab pos="8650288" algn="l"/>
                  <a:tab pos="9026525" algn="l"/>
                  <a:tab pos="9402763" algn="l"/>
                  <a:tab pos="9779000" algn="l"/>
                  <a:tab pos="10155238" algn="l"/>
                  <a:tab pos="10531475" algn="l"/>
                  <a:tab pos="10907713" algn="l"/>
                </a:tabLst>
                <a:defRPr sz="2400">
                  <a:solidFill>
                    <a:schemeClr val="bg1"/>
                  </a:solidFill>
                  <a:latin typeface="Times New Roman" pitchFamily="18" charset="0"/>
                  <a:ea typeface="ＭＳ Ｐゴシック" pitchFamily="34" charset="-128"/>
                </a:defRPr>
              </a:lvl5pPr>
              <a:lvl6pPr marL="2514600" indent="-228600" defTabSz="457200" eaLnBrk="0" fontAlgn="base" hangingPunct="0">
                <a:spcBef>
                  <a:spcPct val="0"/>
                </a:spcBef>
                <a:spcAft>
                  <a:spcPct val="0"/>
                </a:spcAft>
                <a:tabLst>
                  <a:tab pos="374650" algn="l"/>
                  <a:tab pos="749300" algn="l"/>
                  <a:tab pos="1125538" algn="l"/>
                  <a:tab pos="1501775" algn="l"/>
                  <a:tab pos="1878013" algn="l"/>
                  <a:tab pos="2252663" algn="l"/>
                  <a:tab pos="2630488" algn="l"/>
                  <a:tab pos="3006725" algn="l"/>
                  <a:tab pos="3382963" algn="l"/>
                  <a:tab pos="3757613" algn="l"/>
                  <a:tab pos="4135438" algn="l"/>
                  <a:tab pos="4511675" algn="l"/>
                  <a:tab pos="4887913" algn="l"/>
                  <a:tab pos="5262563" algn="l"/>
                  <a:tab pos="5640388" algn="l"/>
                  <a:tab pos="6016625" algn="l"/>
                  <a:tab pos="6391275" algn="l"/>
                  <a:tab pos="6767513" algn="l"/>
                  <a:tab pos="7145338" algn="l"/>
                  <a:tab pos="7521575" algn="l"/>
                  <a:tab pos="7896225" algn="l"/>
                  <a:tab pos="8272463" algn="l"/>
                  <a:tab pos="8650288" algn="l"/>
                  <a:tab pos="9026525" algn="l"/>
                  <a:tab pos="9402763" algn="l"/>
                  <a:tab pos="9779000" algn="l"/>
                  <a:tab pos="10155238" algn="l"/>
                  <a:tab pos="10531475" algn="l"/>
                  <a:tab pos="10907713" algn="l"/>
                </a:tabLst>
                <a:defRPr sz="2400">
                  <a:solidFill>
                    <a:schemeClr val="bg1"/>
                  </a:solidFill>
                  <a:latin typeface="Times New Roman" pitchFamily="18" charset="0"/>
                  <a:ea typeface="ＭＳ Ｐゴシック" pitchFamily="34" charset="-128"/>
                </a:defRPr>
              </a:lvl6pPr>
              <a:lvl7pPr marL="2971800" indent="-228600" defTabSz="457200" eaLnBrk="0" fontAlgn="base" hangingPunct="0">
                <a:spcBef>
                  <a:spcPct val="0"/>
                </a:spcBef>
                <a:spcAft>
                  <a:spcPct val="0"/>
                </a:spcAft>
                <a:tabLst>
                  <a:tab pos="374650" algn="l"/>
                  <a:tab pos="749300" algn="l"/>
                  <a:tab pos="1125538" algn="l"/>
                  <a:tab pos="1501775" algn="l"/>
                  <a:tab pos="1878013" algn="l"/>
                  <a:tab pos="2252663" algn="l"/>
                  <a:tab pos="2630488" algn="l"/>
                  <a:tab pos="3006725" algn="l"/>
                  <a:tab pos="3382963" algn="l"/>
                  <a:tab pos="3757613" algn="l"/>
                  <a:tab pos="4135438" algn="l"/>
                  <a:tab pos="4511675" algn="l"/>
                  <a:tab pos="4887913" algn="l"/>
                  <a:tab pos="5262563" algn="l"/>
                  <a:tab pos="5640388" algn="l"/>
                  <a:tab pos="6016625" algn="l"/>
                  <a:tab pos="6391275" algn="l"/>
                  <a:tab pos="6767513" algn="l"/>
                  <a:tab pos="7145338" algn="l"/>
                  <a:tab pos="7521575" algn="l"/>
                  <a:tab pos="7896225" algn="l"/>
                  <a:tab pos="8272463" algn="l"/>
                  <a:tab pos="8650288" algn="l"/>
                  <a:tab pos="9026525" algn="l"/>
                  <a:tab pos="9402763" algn="l"/>
                  <a:tab pos="9779000" algn="l"/>
                  <a:tab pos="10155238" algn="l"/>
                  <a:tab pos="10531475" algn="l"/>
                  <a:tab pos="10907713" algn="l"/>
                </a:tabLst>
                <a:defRPr sz="2400">
                  <a:solidFill>
                    <a:schemeClr val="bg1"/>
                  </a:solidFill>
                  <a:latin typeface="Times New Roman" pitchFamily="18" charset="0"/>
                  <a:ea typeface="ＭＳ Ｐゴシック" pitchFamily="34" charset="-128"/>
                </a:defRPr>
              </a:lvl7pPr>
              <a:lvl8pPr marL="3429000" indent="-228600" defTabSz="457200" eaLnBrk="0" fontAlgn="base" hangingPunct="0">
                <a:spcBef>
                  <a:spcPct val="0"/>
                </a:spcBef>
                <a:spcAft>
                  <a:spcPct val="0"/>
                </a:spcAft>
                <a:tabLst>
                  <a:tab pos="374650" algn="l"/>
                  <a:tab pos="749300" algn="l"/>
                  <a:tab pos="1125538" algn="l"/>
                  <a:tab pos="1501775" algn="l"/>
                  <a:tab pos="1878013" algn="l"/>
                  <a:tab pos="2252663" algn="l"/>
                  <a:tab pos="2630488" algn="l"/>
                  <a:tab pos="3006725" algn="l"/>
                  <a:tab pos="3382963" algn="l"/>
                  <a:tab pos="3757613" algn="l"/>
                  <a:tab pos="4135438" algn="l"/>
                  <a:tab pos="4511675" algn="l"/>
                  <a:tab pos="4887913" algn="l"/>
                  <a:tab pos="5262563" algn="l"/>
                  <a:tab pos="5640388" algn="l"/>
                  <a:tab pos="6016625" algn="l"/>
                  <a:tab pos="6391275" algn="l"/>
                  <a:tab pos="6767513" algn="l"/>
                  <a:tab pos="7145338" algn="l"/>
                  <a:tab pos="7521575" algn="l"/>
                  <a:tab pos="7896225" algn="l"/>
                  <a:tab pos="8272463" algn="l"/>
                  <a:tab pos="8650288" algn="l"/>
                  <a:tab pos="9026525" algn="l"/>
                  <a:tab pos="9402763" algn="l"/>
                  <a:tab pos="9779000" algn="l"/>
                  <a:tab pos="10155238" algn="l"/>
                  <a:tab pos="10531475" algn="l"/>
                  <a:tab pos="10907713" algn="l"/>
                </a:tabLst>
                <a:defRPr sz="2400">
                  <a:solidFill>
                    <a:schemeClr val="bg1"/>
                  </a:solidFill>
                  <a:latin typeface="Times New Roman" pitchFamily="18" charset="0"/>
                  <a:ea typeface="ＭＳ Ｐゴシック" pitchFamily="34" charset="-128"/>
                </a:defRPr>
              </a:lvl8pPr>
              <a:lvl9pPr marL="3886200" indent="-228600" defTabSz="457200" eaLnBrk="0" fontAlgn="base" hangingPunct="0">
                <a:spcBef>
                  <a:spcPct val="0"/>
                </a:spcBef>
                <a:spcAft>
                  <a:spcPct val="0"/>
                </a:spcAft>
                <a:tabLst>
                  <a:tab pos="374650" algn="l"/>
                  <a:tab pos="749300" algn="l"/>
                  <a:tab pos="1125538" algn="l"/>
                  <a:tab pos="1501775" algn="l"/>
                  <a:tab pos="1878013" algn="l"/>
                  <a:tab pos="2252663" algn="l"/>
                  <a:tab pos="2630488" algn="l"/>
                  <a:tab pos="3006725" algn="l"/>
                  <a:tab pos="3382963" algn="l"/>
                  <a:tab pos="3757613" algn="l"/>
                  <a:tab pos="4135438" algn="l"/>
                  <a:tab pos="4511675" algn="l"/>
                  <a:tab pos="4887913" algn="l"/>
                  <a:tab pos="5262563" algn="l"/>
                  <a:tab pos="5640388" algn="l"/>
                  <a:tab pos="6016625" algn="l"/>
                  <a:tab pos="6391275" algn="l"/>
                  <a:tab pos="6767513" algn="l"/>
                  <a:tab pos="7145338" algn="l"/>
                  <a:tab pos="7521575" algn="l"/>
                  <a:tab pos="7896225" algn="l"/>
                  <a:tab pos="8272463" algn="l"/>
                  <a:tab pos="8650288" algn="l"/>
                  <a:tab pos="9026525" algn="l"/>
                  <a:tab pos="9402763" algn="l"/>
                  <a:tab pos="9779000" algn="l"/>
                  <a:tab pos="10155238" algn="l"/>
                  <a:tab pos="10531475" algn="l"/>
                  <a:tab pos="10907713" algn="l"/>
                </a:tabLst>
                <a:defRPr sz="2400">
                  <a:solidFill>
                    <a:schemeClr val="bg1"/>
                  </a:solidFill>
                  <a:latin typeface="Times New Roman" pitchFamily="18" charset="0"/>
                  <a:ea typeface="ＭＳ Ｐゴシック" pitchFamily="34" charset="-128"/>
                </a:defRPr>
              </a:lvl9pPr>
            </a:lstStyle>
            <a:p>
              <a:pPr marL="457200" indent="-457200" fontAlgn="auto">
                <a:lnSpc>
                  <a:spcPct val="80000"/>
                </a:lnSpc>
                <a:spcBef>
                  <a:spcPts val="0"/>
                </a:spcBef>
                <a:spcAft>
                  <a:spcPts val="0"/>
                </a:spcAft>
                <a:buClr>
                  <a:srgbClr val="000000"/>
                </a:buClr>
                <a:buSzPct val="100000"/>
                <a:buAutoNum type="arabicPlain" startAt="5"/>
                <a:defRPr/>
              </a:pPr>
              <a:r>
                <a:rPr lang="en-GB" altLang="en-US" sz="2300" b="1" dirty="0">
                  <a:solidFill>
                    <a:srgbClr val="000000"/>
                  </a:solidFill>
                  <a:latin typeface="Gill Sans MT" pitchFamily="34" charset="0"/>
                  <a:cs typeface="+mn-cs"/>
                </a:rPr>
                <a:t>Invention:</a:t>
              </a:r>
              <a:r>
                <a:rPr lang="en-GB" altLang="en-US" sz="2300" dirty="0">
                  <a:solidFill>
                    <a:srgbClr val="000000"/>
                  </a:solidFill>
                  <a:latin typeface="Gill Sans MT" pitchFamily="34" charset="0"/>
                  <a:cs typeface="+mn-cs"/>
                </a:rPr>
                <a:t> Students design their own </a:t>
              </a:r>
            </a:p>
            <a:p>
              <a:pPr marL="0" indent="0" fontAlgn="auto">
                <a:lnSpc>
                  <a:spcPct val="80000"/>
                </a:lnSpc>
                <a:spcBef>
                  <a:spcPts val="0"/>
                </a:spcBef>
                <a:spcAft>
                  <a:spcPts val="0"/>
                </a:spcAft>
                <a:buClr>
                  <a:srgbClr val="000000"/>
                </a:buClr>
                <a:buSzPct val="100000"/>
                <a:defRPr/>
              </a:pPr>
              <a:r>
                <a:rPr lang="en-GB" altLang="en-US" sz="2300" dirty="0">
                  <a:solidFill>
                    <a:srgbClr val="000000"/>
                  </a:solidFill>
                  <a:latin typeface="Gill Sans MT" pitchFamily="34" charset="0"/>
                  <a:cs typeface="+mn-cs"/>
                </a:rPr>
                <a:t>                       investigation.</a:t>
              </a:r>
            </a:p>
          </p:txBody>
        </p:sp>
        <p:sp>
          <p:nvSpPr>
            <p:cNvPr id="35848" name="Rectangle 4"/>
            <p:cNvSpPr>
              <a:spLocks noChangeArrowheads="1"/>
            </p:cNvSpPr>
            <p:nvPr/>
          </p:nvSpPr>
          <p:spPr bwMode="auto">
            <a:xfrm>
              <a:off x="2488" y="1757"/>
              <a:ext cx="3391" cy="654"/>
            </a:xfrm>
            <a:prstGeom prst="rect">
              <a:avLst/>
            </a:prstGeom>
            <a:solidFill>
              <a:srgbClr val="FFFFFF"/>
            </a:solidFill>
            <a:ln w="9360">
              <a:solidFill>
                <a:srgbClr val="2E9FDF"/>
              </a:solidFill>
              <a:round/>
              <a:headEnd/>
              <a:tailEnd/>
            </a:ln>
          </p:spPr>
          <p:txBody>
            <a:bodyPr lIns="74160" tIns="37080" rIns="74160" bIns="37080"/>
            <a:lstStyle>
              <a:lvl1pPr marL="361950" indent="-352425" eaLnBrk="0" hangingPunct="0">
                <a:tabLst>
                  <a:tab pos="361950" algn="l"/>
                  <a:tab pos="736600" algn="l"/>
                  <a:tab pos="1114425" algn="l"/>
                  <a:tab pos="1490663" algn="l"/>
                  <a:tab pos="1865313" algn="l"/>
                  <a:tab pos="2241550" algn="l"/>
                  <a:tab pos="2619375" algn="l"/>
                  <a:tab pos="2995613" algn="l"/>
                  <a:tab pos="3370263" algn="l"/>
                  <a:tab pos="3746500" algn="l"/>
                  <a:tab pos="4124325" algn="l"/>
                  <a:tab pos="4500563" algn="l"/>
                  <a:tab pos="4875213" algn="l"/>
                  <a:tab pos="5251450" algn="l"/>
                  <a:tab pos="5629275" algn="l"/>
                  <a:tab pos="6003925" algn="l"/>
                  <a:tab pos="6380163" algn="l"/>
                  <a:tab pos="6756400" algn="l"/>
                  <a:tab pos="7132638" algn="l"/>
                  <a:tab pos="7508875" algn="l"/>
                  <a:tab pos="7885113" algn="l"/>
                  <a:tab pos="8261350" algn="l"/>
                  <a:tab pos="8637588" algn="l"/>
                  <a:tab pos="9013825" algn="l"/>
                  <a:tab pos="9026525" algn="l"/>
                  <a:tab pos="9402763" algn="l"/>
                  <a:tab pos="9779000" algn="l"/>
                  <a:tab pos="10155238" algn="l"/>
                  <a:tab pos="10531475" algn="l"/>
                  <a:tab pos="10907713" algn="l"/>
                </a:tabLst>
                <a:defRPr sz="2400">
                  <a:solidFill>
                    <a:schemeClr val="bg1"/>
                  </a:solidFill>
                  <a:latin typeface="Times New Roman" pitchFamily="18" charset="0"/>
                  <a:ea typeface="ＭＳ Ｐゴシック" pitchFamily="34" charset="-128"/>
                </a:defRPr>
              </a:lvl1pPr>
              <a:lvl2pPr marL="742950" indent="-285750" eaLnBrk="0" hangingPunct="0">
                <a:tabLst>
                  <a:tab pos="361950" algn="l"/>
                  <a:tab pos="736600" algn="l"/>
                  <a:tab pos="1114425" algn="l"/>
                  <a:tab pos="1490663" algn="l"/>
                  <a:tab pos="1865313" algn="l"/>
                  <a:tab pos="2241550" algn="l"/>
                  <a:tab pos="2619375" algn="l"/>
                  <a:tab pos="2995613" algn="l"/>
                  <a:tab pos="3370263" algn="l"/>
                  <a:tab pos="3746500" algn="l"/>
                  <a:tab pos="4124325" algn="l"/>
                  <a:tab pos="4500563" algn="l"/>
                  <a:tab pos="4875213" algn="l"/>
                  <a:tab pos="5251450" algn="l"/>
                  <a:tab pos="5629275" algn="l"/>
                  <a:tab pos="6003925" algn="l"/>
                  <a:tab pos="6380163" algn="l"/>
                  <a:tab pos="6756400" algn="l"/>
                  <a:tab pos="7132638" algn="l"/>
                  <a:tab pos="7508875" algn="l"/>
                  <a:tab pos="7885113" algn="l"/>
                  <a:tab pos="8261350" algn="l"/>
                  <a:tab pos="8637588" algn="l"/>
                  <a:tab pos="9013825" algn="l"/>
                  <a:tab pos="9026525" algn="l"/>
                  <a:tab pos="9402763" algn="l"/>
                  <a:tab pos="9779000" algn="l"/>
                  <a:tab pos="10155238" algn="l"/>
                  <a:tab pos="10531475" algn="l"/>
                  <a:tab pos="10907713" algn="l"/>
                </a:tabLst>
                <a:defRPr sz="2400">
                  <a:solidFill>
                    <a:schemeClr val="bg1"/>
                  </a:solidFill>
                  <a:latin typeface="Times New Roman" pitchFamily="18" charset="0"/>
                  <a:ea typeface="ＭＳ Ｐゴシック" pitchFamily="34" charset="-128"/>
                </a:defRPr>
              </a:lvl2pPr>
              <a:lvl3pPr marL="1143000" indent="-228600" eaLnBrk="0" hangingPunct="0">
                <a:tabLst>
                  <a:tab pos="361950" algn="l"/>
                  <a:tab pos="736600" algn="l"/>
                  <a:tab pos="1114425" algn="l"/>
                  <a:tab pos="1490663" algn="l"/>
                  <a:tab pos="1865313" algn="l"/>
                  <a:tab pos="2241550" algn="l"/>
                  <a:tab pos="2619375" algn="l"/>
                  <a:tab pos="2995613" algn="l"/>
                  <a:tab pos="3370263" algn="l"/>
                  <a:tab pos="3746500" algn="l"/>
                  <a:tab pos="4124325" algn="l"/>
                  <a:tab pos="4500563" algn="l"/>
                  <a:tab pos="4875213" algn="l"/>
                  <a:tab pos="5251450" algn="l"/>
                  <a:tab pos="5629275" algn="l"/>
                  <a:tab pos="6003925" algn="l"/>
                  <a:tab pos="6380163" algn="l"/>
                  <a:tab pos="6756400" algn="l"/>
                  <a:tab pos="7132638" algn="l"/>
                  <a:tab pos="7508875" algn="l"/>
                  <a:tab pos="7885113" algn="l"/>
                  <a:tab pos="8261350" algn="l"/>
                  <a:tab pos="8637588" algn="l"/>
                  <a:tab pos="9013825" algn="l"/>
                  <a:tab pos="9026525" algn="l"/>
                  <a:tab pos="9402763" algn="l"/>
                  <a:tab pos="9779000" algn="l"/>
                  <a:tab pos="10155238" algn="l"/>
                  <a:tab pos="10531475" algn="l"/>
                  <a:tab pos="10907713" algn="l"/>
                </a:tabLst>
                <a:defRPr sz="2400">
                  <a:solidFill>
                    <a:schemeClr val="bg1"/>
                  </a:solidFill>
                  <a:latin typeface="Times New Roman" pitchFamily="18" charset="0"/>
                  <a:ea typeface="ＭＳ Ｐゴシック" pitchFamily="34" charset="-128"/>
                </a:defRPr>
              </a:lvl3pPr>
              <a:lvl4pPr marL="1600200" indent="-228600" eaLnBrk="0" hangingPunct="0">
                <a:tabLst>
                  <a:tab pos="361950" algn="l"/>
                  <a:tab pos="736600" algn="l"/>
                  <a:tab pos="1114425" algn="l"/>
                  <a:tab pos="1490663" algn="l"/>
                  <a:tab pos="1865313" algn="l"/>
                  <a:tab pos="2241550" algn="l"/>
                  <a:tab pos="2619375" algn="l"/>
                  <a:tab pos="2995613" algn="l"/>
                  <a:tab pos="3370263" algn="l"/>
                  <a:tab pos="3746500" algn="l"/>
                  <a:tab pos="4124325" algn="l"/>
                  <a:tab pos="4500563" algn="l"/>
                  <a:tab pos="4875213" algn="l"/>
                  <a:tab pos="5251450" algn="l"/>
                  <a:tab pos="5629275" algn="l"/>
                  <a:tab pos="6003925" algn="l"/>
                  <a:tab pos="6380163" algn="l"/>
                  <a:tab pos="6756400" algn="l"/>
                  <a:tab pos="7132638" algn="l"/>
                  <a:tab pos="7508875" algn="l"/>
                  <a:tab pos="7885113" algn="l"/>
                  <a:tab pos="8261350" algn="l"/>
                  <a:tab pos="8637588" algn="l"/>
                  <a:tab pos="9013825" algn="l"/>
                  <a:tab pos="9026525" algn="l"/>
                  <a:tab pos="9402763" algn="l"/>
                  <a:tab pos="9779000" algn="l"/>
                  <a:tab pos="10155238" algn="l"/>
                  <a:tab pos="10531475" algn="l"/>
                  <a:tab pos="10907713" algn="l"/>
                </a:tabLst>
                <a:defRPr sz="2400">
                  <a:solidFill>
                    <a:schemeClr val="bg1"/>
                  </a:solidFill>
                  <a:latin typeface="Times New Roman" pitchFamily="18" charset="0"/>
                  <a:ea typeface="ＭＳ Ｐゴシック" pitchFamily="34" charset="-128"/>
                </a:defRPr>
              </a:lvl4pPr>
              <a:lvl5pPr marL="2057400" indent="-228600" eaLnBrk="0" hangingPunct="0">
                <a:tabLst>
                  <a:tab pos="361950" algn="l"/>
                  <a:tab pos="736600" algn="l"/>
                  <a:tab pos="1114425" algn="l"/>
                  <a:tab pos="1490663" algn="l"/>
                  <a:tab pos="1865313" algn="l"/>
                  <a:tab pos="2241550" algn="l"/>
                  <a:tab pos="2619375" algn="l"/>
                  <a:tab pos="2995613" algn="l"/>
                  <a:tab pos="3370263" algn="l"/>
                  <a:tab pos="3746500" algn="l"/>
                  <a:tab pos="4124325" algn="l"/>
                  <a:tab pos="4500563" algn="l"/>
                  <a:tab pos="4875213" algn="l"/>
                  <a:tab pos="5251450" algn="l"/>
                  <a:tab pos="5629275" algn="l"/>
                  <a:tab pos="6003925" algn="l"/>
                  <a:tab pos="6380163" algn="l"/>
                  <a:tab pos="6756400" algn="l"/>
                  <a:tab pos="7132638" algn="l"/>
                  <a:tab pos="7508875" algn="l"/>
                  <a:tab pos="7885113" algn="l"/>
                  <a:tab pos="8261350" algn="l"/>
                  <a:tab pos="8637588" algn="l"/>
                  <a:tab pos="9013825" algn="l"/>
                  <a:tab pos="9026525" algn="l"/>
                  <a:tab pos="9402763" algn="l"/>
                  <a:tab pos="9779000" algn="l"/>
                  <a:tab pos="10155238" algn="l"/>
                  <a:tab pos="10531475" algn="l"/>
                  <a:tab pos="10907713" algn="l"/>
                </a:tabLst>
                <a:defRPr sz="2400">
                  <a:solidFill>
                    <a:schemeClr val="bg1"/>
                  </a:solidFill>
                  <a:latin typeface="Times New Roman" pitchFamily="18" charset="0"/>
                  <a:ea typeface="ＭＳ Ｐゴシック" pitchFamily="34" charset="-128"/>
                </a:defRPr>
              </a:lvl5pPr>
              <a:lvl6pPr marL="2514600" indent="-228600" defTabSz="457200" eaLnBrk="0" fontAlgn="base" hangingPunct="0">
                <a:spcBef>
                  <a:spcPct val="0"/>
                </a:spcBef>
                <a:spcAft>
                  <a:spcPct val="0"/>
                </a:spcAft>
                <a:tabLst>
                  <a:tab pos="361950" algn="l"/>
                  <a:tab pos="736600" algn="l"/>
                  <a:tab pos="1114425" algn="l"/>
                  <a:tab pos="1490663" algn="l"/>
                  <a:tab pos="1865313" algn="l"/>
                  <a:tab pos="2241550" algn="l"/>
                  <a:tab pos="2619375" algn="l"/>
                  <a:tab pos="2995613" algn="l"/>
                  <a:tab pos="3370263" algn="l"/>
                  <a:tab pos="3746500" algn="l"/>
                  <a:tab pos="4124325" algn="l"/>
                  <a:tab pos="4500563" algn="l"/>
                  <a:tab pos="4875213" algn="l"/>
                  <a:tab pos="5251450" algn="l"/>
                  <a:tab pos="5629275" algn="l"/>
                  <a:tab pos="6003925" algn="l"/>
                  <a:tab pos="6380163" algn="l"/>
                  <a:tab pos="6756400" algn="l"/>
                  <a:tab pos="7132638" algn="l"/>
                  <a:tab pos="7508875" algn="l"/>
                  <a:tab pos="7885113" algn="l"/>
                  <a:tab pos="8261350" algn="l"/>
                  <a:tab pos="8637588" algn="l"/>
                  <a:tab pos="9013825" algn="l"/>
                  <a:tab pos="9026525" algn="l"/>
                  <a:tab pos="9402763" algn="l"/>
                  <a:tab pos="9779000" algn="l"/>
                  <a:tab pos="10155238" algn="l"/>
                  <a:tab pos="10531475" algn="l"/>
                  <a:tab pos="10907713" algn="l"/>
                </a:tabLst>
                <a:defRPr sz="2400">
                  <a:solidFill>
                    <a:schemeClr val="bg1"/>
                  </a:solidFill>
                  <a:latin typeface="Times New Roman" pitchFamily="18" charset="0"/>
                  <a:ea typeface="ＭＳ Ｐゴシック" pitchFamily="34" charset="-128"/>
                </a:defRPr>
              </a:lvl6pPr>
              <a:lvl7pPr marL="2971800" indent="-228600" defTabSz="457200" eaLnBrk="0" fontAlgn="base" hangingPunct="0">
                <a:spcBef>
                  <a:spcPct val="0"/>
                </a:spcBef>
                <a:spcAft>
                  <a:spcPct val="0"/>
                </a:spcAft>
                <a:tabLst>
                  <a:tab pos="361950" algn="l"/>
                  <a:tab pos="736600" algn="l"/>
                  <a:tab pos="1114425" algn="l"/>
                  <a:tab pos="1490663" algn="l"/>
                  <a:tab pos="1865313" algn="l"/>
                  <a:tab pos="2241550" algn="l"/>
                  <a:tab pos="2619375" algn="l"/>
                  <a:tab pos="2995613" algn="l"/>
                  <a:tab pos="3370263" algn="l"/>
                  <a:tab pos="3746500" algn="l"/>
                  <a:tab pos="4124325" algn="l"/>
                  <a:tab pos="4500563" algn="l"/>
                  <a:tab pos="4875213" algn="l"/>
                  <a:tab pos="5251450" algn="l"/>
                  <a:tab pos="5629275" algn="l"/>
                  <a:tab pos="6003925" algn="l"/>
                  <a:tab pos="6380163" algn="l"/>
                  <a:tab pos="6756400" algn="l"/>
                  <a:tab pos="7132638" algn="l"/>
                  <a:tab pos="7508875" algn="l"/>
                  <a:tab pos="7885113" algn="l"/>
                  <a:tab pos="8261350" algn="l"/>
                  <a:tab pos="8637588" algn="l"/>
                  <a:tab pos="9013825" algn="l"/>
                  <a:tab pos="9026525" algn="l"/>
                  <a:tab pos="9402763" algn="l"/>
                  <a:tab pos="9779000" algn="l"/>
                  <a:tab pos="10155238" algn="l"/>
                  <a:tab pos="10531475" algn="l"/>
                  <a:tab pos="10907713" algn="l"/>
                </a:tabLst>
                <a:defRPr sz="2400">
                  <a:solidFill>
                    <a:schemeClr val="bg1"/>
                  </a:solidFill>
                  <a:latin typeface="Times New Roman" pitchFamily="18" charset="0"/>
                  <a:ea typeface="ＭＳ Ｐゴシック" pitchFamily="34" charset="-128"/>
                </a:defRPr>
              </a:lvl7pPr>
              <a:lvl8pPr marL="3429000" indent="-228600" defTabSz="457200" eaLnBrk="0" fontAlgn="base" hangingPunct="0">
                <a:spcBef>
                  <a:spcPct val="0"/>
                </a:spcBef>
                <a:spcAft>
                  <a:spcPct val="0"/>
                </a:spcAft>
                <a:tabLst>
                  <a:tab pos="361950" algn="l"/>
                  <a:tab pos="736600" algn="l"/>
                  <a:tab pos="1114425" algn="l"/>
                  <a:tab pos="1490663" algn="l"/>
                  <a:tab pos="1865313" algn="l"/>
                  <a:tab pos="2241550" algn="l"/>
                  <a:tab pos="2619375" algn="l"/>
                  <a:tab pos="2995613" algn="l"/>
                  <a:tab pos="3370263" algn="l"/>
                  <a:tab pos="3746500" algn="l"/>
                  <a:tab pos="4124325" algn="l"/>
                  <a:tab pos="4500563" algn="l"/>
                  <a:tab pos="4875213" algn="l"/>
                  <a:tab pos="5251450" algn="l"/>
                  <a:tab pos="5629275" algn="l"/>
                  <a:tab pos="6003925" algn="l"/>
                  <a:tab pos="6380163" algn="l"/>
                  <a:tab pos="6756400" algn="l"/>
                  <a:tab pos="7132638" algn="l"/>
                  <a:tab pos="7508875" algn="l"/>
                  <a:tab pos="7885113" algn="l"/>
                  <a:tab pos="8261350" algn="l"/>
                  <a:tab pos="8637588" algn="l"/>
                  <a:tab pos="9013825" algn="l"/>
                  <a:tab pos="9026525" algn="l"/>
                  <a:tab pos="9402763" algn="l"/>
                  <a:tab pos="9779000" algn="l"/>
                  <a:tab pos="10155238" algn="l"/>
                  <a:tab pos="10531475" algn="l"/>
                  <a:tab pos="10907713" algn="l"/>
                </a:tabLst>
                <a:defRPr sz="2400">
                  <a:solidFill>
                    <a:schemeClr val="bg1"/>
                  </a:solidFill>
                  <a:latin typeface="Times New Roman" pitchFamily="18" charset="0"/>
                  <a:ea typeface="ＭＳ Ｐゴシック" pitchFamily="34" charset="-128"/>
                </a:defRPr>
              </a:lvl8pPr>
              <a:lvl9pPr marL="3886200" indent="-228600" defTabSz="457200" eaLnBrk="0" fontAlgn="base" hangingPunct="0">
                <a:spcBef>
                  <a:spcPct val="0"/>
                </a:spcBef>
                <a:spcAft>
                  <a:spcPct val="0"/>
                </a:spcAft>
                <a:tabLst>
                  <a:tab pos="361950" algn="l"/>
                  <a:tab pos="736600" algn="l"/>
                  <a:tab pos="1114425" algn="l"/>
                  <a:tab pos="1490663" algn="l"/>
                  <a:tab pos="1865313" algn="l"/>
                  <a:tab pos="2241550" algn="l"/>
                  <a:tab pos="2619375" algn="l"/>
                  <a:tab pos="2995613" algn="l"/>
                  <a:tab pos="3370263" algn="l"/>
                  <a:tab pos="3746500" algn="l"/>
                  <a:tab pos="4124325" algn="l"/>
                  <a:tab pos="4500563" algn="l"/>
                  <a:tab pos="4875213" algn="l"/>
                  <a:tab pos="5251450" algn="l"/>
                  <a:tab pos="5629275" algn="l"/>
                  <a:tab pos="6003925" algn="l"/>
                  <a:tab pos="6380163" algn="l"/>
                  <a:tab pos="6756400" algn="l"/>
                  <a:tab pos="7132638" algn="l"/>
                  <a:tab pos="7508875" algn="l"/>
                  <a:tab pos="7885113" algn="l"/>
                  <a:tab pos="8261350" algn="l"/>
                  <a:tab pos="8637588" algn="l"/>
                  <a:tab pos="9013825" algn="l"/>
                  <a:tab pos="9026525" algn="l"/>
                  <a:tab pos="9402763" algn="l"/>
                  <a:tab pos="9779000" algn="l"/>
                  <a:tab pos="10155238" algn="l"/>
                  <a:tab pos="10531475" algn="l"/>
                  <a:tab pos="10907713" algn="l"/>
                </a:tabLst>
                <a:defRPr sz="2400">
                  <a:solidFill>
                    <a:schemeClr val="bg1"/>
                  </a:solidFill>
                  <a:latin typeface="Times New Roman" pitchFamily="18" charset="0"/>
                  <a:ea typeface="ＭＳ Ｐゴシック" pitchFamily="34" charset="-128"/>
                </a:defRPr>
              </a:lvl9pPr>
            </a:lstStyle>
            <a:p>
              <a:pPr fontAlgn="auto">
                <a:lnSpc>
                  <a:spcPct val="80000"/>
                </a:lnSpc>
                <a:spcBef>
                  <a:spcPts val="0"/>
                </a:spcBef>
                <a:spcAft>
                  <a:spcPts val="0"/>
                </a:spcAft>
                <a:buClr>
                  <a:srgbClr val="000000"/>
                </a:buClr>
                <a:buSzPct val="100000"/>
                <a:defRPr/>
              </a:pPr>
              <a:br>
                <a:rPr lang="en-GB" altLang="en-US" sz="2300" b="1" dirty="0">
                  <a:solidFill>
                    <a:srgbClr val="000000"/>
                  </a:solidFill>
                  <a:latin typeface="Gill Sans MT" pitchFamily="34" charset="0"/>
                  <a:cs typeface="+mn-cs"/>
                </a:rPr>
              </a:br>
              <a:r>
                <a:rPr lang="en-GB" altLang="en-US" sz="2300" b="1" dirty="0">
                  <a:solidFill>
                    <a:srgbClr val="000000"/>
                  </a:solidFill>
                  <a:latin typeface="Gill Sans MT" pitchFamily="34" charset="0"/>
                  <a:cs typeface="+mn-cs"/>
                </a:rPr>
                <a:t>4	Interactivity:</a:t>
              </a:r>
              <a:r>
                <a:rPr lang="en-GB" altLang="en-US" sz="2300" dirty="0">
                  <a:solidFill>
                    <a:srgbClr val="000000"/>
                  </a:solidFill>
                  <a:latin typeface="Gill Sans MT" pitchFamily="34" charset="0"/>
                  <a:cs typeface="+mn-cs"/>
                </a:rPr>
                <a:t> Students will access and interpret data to </a:t>
              </a:r>
            </a:p>
            <a:p>
              <a:pPr fontAlgn="auto">
                <a:lnSpc>
                  <a:spcPct val="80000"/>
                </a:lnSpc>
                <a:spcBef>
                  <a:spcPts val="0"/>
                </a:spcBef>
                <a:spcAft>
                  <a:spcPts val="0"/>
                </a:spcAft>
                <a:buClr>
                  <a:srgbClr val="000000"/>
                </a:buClr>
                <a:buSzPct val="100000"/>
                <a:defRPr/>
              </a:pPr>
              <a:r>
                <a:rPr lang="en-GB" altLang="en-US" sz="2300" dirty="0">
                  <a:solidFill>
                    <a:srgbClr val="000000"/>
                  </a:solidFill>
                  <a:latin typeface="Gill Sans MT" pitchFamily="34" charset="0"/>
                  <a:cs typeface="+mn-cs"/>
                </a:rPr>
                <a:t>                                investigate a question.</a:t>
              </a:r>
            </a:p>
          </p:txBody>
        </p:sp>
        <p:sp>
          <p:nvSpPr>
            <p:cNvPr id="35849" name="Rectangle 5"/>
            <p:cNvSpPr>
              <a:spLocks noChangeArrowheads="1"/>
            </p:cNvSpPr>
            <p:nvPr/>
          </p:nvSpPr>
          <p:spPr bwMode="auto">
            <a:xfrm>
              <a:off x="1965" y="2412"/>
              <a:ext cx="3914" cy="612"/>
            </a:xfrm>
            <a:prstGeom prst="rect">
              <a:avLst/>
            </a:prstGeom>
            <a:solidFill>
              <a:srgbClr val="FFFFFF"/>
            </a:solidFill>
            <a:ln w="9360">
              <a:solidFill>
                <a:srgbClr val="2E9FDF"/>
              </a:solidFill>
              <a:round/>
              <a:headEnd/>
              <a:tailEnd/>
            </a:ln>
          </p:spPr>
          <p:txBody>
            <a:bodyPr lIns="74160" tIns="37080" rIns="74160" bIns="37080"/>
            <a:lstStyle>
              <a:lvl1pPr marL="374650" indent="-374650" eaLnBrk="0" hangingPunct="0">
                <a:tabLst>
                  <a:tab pos="374650" algn="l"/>
                  <a:tab pos="749300" algn="l"/>
                  <a:tab pos="1125538" algn="l"/>
                  <a:tab pos="1501775" algn="l"/>
                  <a:tab pos="1878013" algn="l"/>
                  <a:tab pos="2252663" algn="l"/>
                  <a:tab pos="2630488" algn="l"/>
                  <a:tab pos="3006725" algn="l"/>
                  <a:tab pos="3382963" algn="l"/>
                  <a:tab pos="3757613" algn="l"/>
                  <a:tab pos="4135438" algn="l"/>
                  <a:tab pos="4511675" algn="l"/>
                  <a:tab pos="4887913" algn="l"/>
                  <a:tab pos="5262563" algn="l"/>
                  <a:tab pos="5640388" algn="l"/>
                  <a:tab pos="6016625" algn="l"/>
                  <a:tab pos="6391275" algn="l"/>
                  <a:tab pos="6767513" algn="l"/>
                  <a:tab pos="7145338" algn="l"/>
                  <a:tab pos="7521575" algn="l"/>
                  <a:tab pos="7896225" algn="l"/>
                  <a:tab pos="8272463" algn="l"/>
                  <a:tab pos="8650288" algn="l"/>
                  <a:tab pos="9026525" algn="l"/>
                  <a:tab pos="9402763" algn="l"/>
                  <a:tab pos="9779000" algn="l"/>
                  <a:tab pos="10155238" algn="l"/>
                  <a:tab pos="10531475" algn="l"/>
                  <a:tab pos="10907713" algn="l"/>
                </a:tabLst>
                <a:defRPr sz="2400">
                  <a:solidFill>
                    <a:schemeClr val="bg1"/>
                  </a:solidFill>
                  <a:latin typeface="Times New Roman" pitchFamily="18" charset="0"/>
                  <a:ea typeface="ＭＳ Ｐゴシック" pitchFamily="34" charset="-128"/>
                </a:defRPr>
              </a:lvl1pPr>
              <a:lvl2pPr marL="742950" indent="-285750" eaLnBrk="0" hangingPunct="0">
                <a:tabLst>
                  <a:tab pos="374650" algn="l"/>
                  <a:tab pos="749300" algn="l"/>
                  <a:tab pos="1125538" algn="l"/>
                  <a:tab pos="1501775" algn="l"/>
                  <a:tab pos="1878013" algn="l"/>
                  <a:tab pos="2252663" algn="l"/>
                  <a:tab pos="2630488" algn="l"/>
                  <a:tab pos="3006725" algn="l"/>
                  <a:tab pos="3382963" algn="l"/>
                  <a:tab pos="3757613" algn="l"/>
                  <a:tab pos="4135438" algn="l"/>
                  <a:tab pos="4511675" algn="l"/>
                  <a:tab pos="4887913" algn="l"/>
                  <a:tab pos="5262563" algn="l"/>
                  <a:tab pos="5640388" algn="l"/>
                  <a:tab pos="6016625" algn="l"/>
                  <a:tab pos="6391275" algn="l"/>
                  <a:tab pos="6767513" algn="l"/>
                  <a:tab pos="7145338" algn="l"/>
                  <a:tab pos="7521575" algn="l"/>
                  <a:tab pos="7896225" algn="l"/>
                  <a:tab pos="8272463" algn="l"/>
                  <a:tab pos="8650288" algn="l"/>
                  <a:tab pos="9026525" algn="l"/>
                  <a:tab pos="9402763" algn="l"/>
                  <a:tab pos="9779000" algn="l"/>
                  <a:tab pos="10155238" algn="l"/>
                  <a:tab pos="10531475" algn="l"/>
                  <a:tab pos="10907713" algn="l"/>
                </a:tabLst>
                <a:defRPr sz="2400">
                  <a:solidFill>
                    <a:schemeClr val="bg1"/>
                  </a:solidFill>
                  <a:latin typeface="Times New Roman" pitchFamily="18" charset="0"/>
                  <a:ea typeface="ＭＳ Ｐゴシック" pitchFamily="34" charset="-128"/>
                </a:defRPr>
              </a:lvl2pPr>
              <a:lvl3pPr marL="1143000" indent="-228600" eaLnBrk="0" hangingPunct="0">
                <a:tabLst>
                  <a:tab pos="374650" algn="l"/>
                  <a:tab pos="749300" algn="l"/>
                  <a:tab pos="1125538" algn="l"/>
                  <a:tab pos="1501775" algn="l"/>
                  <a:tab pos="1878013" algn="l"/>
                  <a:tab pos="2252663" algn="l"/>
                  <a:tab pos="2630488" algn="l"/>
                  <a:tab pos="3006725" algn="l"/>
                  <a:tab pos="3382963" algn="l"/>
                  <a:tab pos="3757613" algn="l"/>
                  <a:tab pos="4135438" algn="l"/>
                  <a:tab pos="4511675" algn="l"/>
                  <a:tab pos="4887913" algn="l"/>
                  <a:tab pos="5262563" algn="l"/>
                  <a:tab pos="5640388" algn="l"/>
                  <a:tab pos="6016625" algn="l"/>
                  <a:tab pos="6391275" algn="l"/>
                  <a:tab pos="6767513" algn="l"/>
                  <a:tab pos="7145338" algn="l"/>
                  <a:tab pos="7521575" algn="l"/>
                  <a:tab pos="7896225" algn="l"/>
                  <a:tab pos="8272463" algn="l"/>
                  <a:tab pos="8650288" algn="l"/>
                  <a:tab pos="9026525" algn="l"/>
                  <a:tab pos="9402763" algn="l"/>
                  <a:tab pos="9779000" algn="l"/>
                  <a:tab pos="10155238" algn="l"/>
                  <a:tab pos="10531475" algn="l"/>
                  <a:tab pos="10907713" algn="l"/>
                </a:tabLst>
                <a:defRPr sz="2400">
                  <a:solidFill>
                    <a:schemeClr val="bg1"/>
                  </a:solidFill>
                  <a:latin typeface="Times New Roman" pitchFamily="18" charset="0"/>
                  <a:ea typeface="ＭＳ Ｐゴシック" pitchFamily="34" charset="-128"/>
                </a:defRPr>
              </a:lvl3pPr>
              <a:lvl4pPr marL="1600200" indent="-228600" eaLnBrk="0" hangingPunct="0">
                <a:tabLst>
                  <a:tab pos="374650" algn="l"/>
                  <a:tab pos="749300" algn="l"/>
                  <a:tab pos="1125538" algn="l"/>
                  <a:tab pos="1501775" algn="l"/>
                  <a:tab pos="1878013" algn="l"/>
                  <a:tab pos="2252663" algn="l"/>
                  <a:tab pos="2630488" algn="l"/>
                  <a:tab pos="3006725" algn="l"/>
                  <a:tab pos="3382963" algn="l"/>
                  <a:tab pos="3757613" algn="l"/>
                  <a:tab pos="4135438" algn="l"/>
                  <a:tab pos="4511675" algn="l"/>
                  <a:tab pos="4887913" algn="l"/>
                  <a:tab pos="5262563" algn="l"/>
                  <a:tab pos="5640388" algn="l"/>
                  <a:tab pos="6016625" algn="l"/>
                  <a:tab pos="6391275" algn="l"/>
                  <a:tab pos="6767513" algn="l"/>
                  <a:tab pos="7145338" algn="l"/>
                  <a:tab pos="7521575" algn="l"/>
                  <a:tab pos="7896225" algn="l"/>
                  <a:tab pos="8272463" algn="l"/>
                  <a:tab pos="8650288" algn="l"/>
                  <a:tab pos="9026525" algn="l"/>
                  <a:tab pos="9402763" algn="l"/>
                  <a:tab pos="9779000" algn="l"/>
                  <a:tab pos="10155238" algn="l"/>
                  <a:tab pos="10531475" algn="l"/>
                  <a:tab pos="10907713" algn="l"/>
                </a:tabLst>
                <a:defRPr sz="2400">
                  <a:solidFill>
                    <a:schemeClr val="bg1"/>
                  </a:solidFill>
                  <a:latin typeface="Times New Roman" pitchFamily="18" charset="0"/>
                  <a:ea typeface="ＭＳ Ｐゴシック" pitchFamily="34" charset="-128"/>
                </a:defRPr>
              </a:lvl4pPr>
              <a:lvl5pPr marL="2057400" indent="-228600" eaLnBrk="0" hangingPunct="0">
                <a:tabLst>
                  <a:tab pos="374650" algn="l"/>
                  <a:tab pos="749300" algn="l"/>
                  <a:tab pos="1125538" algn="l"/>
                  <a:tab pos="1501775" algn="l"/>
                  <a:tab pos="1878013" algn="l"/>
                  <a:tab pos="2252663" algn="l"/>
                  <a:tab pos="2630488" algn="l"/>
                  <a:tab pos="3006725" algn="l"/>
                  <a:tab pos="3382963" algn="l"/>
                  <a:tab pos="3757613" algn="l"/>
                  <a:tab pos="4135438" algn="l"/>
                  <a:tab pos="4511675" algn="l"/>
                  <a:tab pos="4887913" algn="l"/>
                  <a:tab pos="5262563" algn="l"/>
                  <a:tab pos="5640388" algn="l"/>
                  <a:tab pos="6016625" algn="l"/>
                  <a:tab pos="6391275" algn="l"/>
                  <a:tab pos="6767513" algn="l"/>
                  <a:tab pos="7145338" algn="l"/>
                  <a:tab pos="7521575" algn="l"/>
                  <a:tab pos="7896225" algn="l"/>
                  <a:tab pos="8272463" algn="l"/>
                  <a:tab pos="8650288" algn="l"/>
                  <a:tab pos="9026525" algn="l"/>
                  <a:tab pos="9402763" algn="l"/>
                  <a:tab pos="9779000" algn="l"/>
                  <a:tab pos="10155238" algn="l"/>
                  <a:tab pos="10531475" algn="l"/>
                  <a:tab pos="10907713" algn="l"/>
                </a:tabLst>
                <a:defRPr sz="2400">
                  <a:solidFill>
                    <a:schemeClr val="bg1"/>
                  </a:solidFill>
                  <a:latin typeface="Times New Roman" pitchFamily="18" charset="0"/>
                  <a:ea typeface="ＭＳ Ｐゴシック" pitchFamily="34" charset="-128"/>
                </a:defRPr>
              </a:lvl5pPr>
              <a:lvl6pPr marL="2514600" indent="-228600" defTabSz="457200" eaLnBrk="0" fontAlgn="base" hangingPunct="0">
                <a:spcBef>
                  <a:spcPct val="0"/>
                </a:spcBef>
                <a:spcAft>
                  <a:spcPct val="0"/>
                </a:spcAft>
                <a:tabLst>
                  <a:tab pos="374650" algn="l"/>
                  <a:tab pos="749300" algn="l"/>
                  <a:tab pos="1125538" algn="l"/>
                  <a:tab pos="1501775" algn="l"/>
                  <a:tab pos="1878013" algn="l"/>
                  <a:tab pos="2252663" algn="l"/>
                  <a:tab pos="2630488" algn="l"/>
                  <a:tab pos="3006725" algn="l"/>
                  <a:tab pos="3382963" algn="l"/>
                  <a:tab pos="3757613" algn="l"/>
                  <a:tab pos="4135438" algn="l"/>
                  <a:tab pos="4511675" algn="l"/>
                  <a:tab pos="4887913" algn="l"/>
                  <a:tab pos="5262563" algn="l"/>
                  <a:tab pos="5640388" algn="l"/>
                  <a:tab pos="6016625" algn="l"/>
                  <a:tab pos="6391275" algn="l"/>
                  <a:tab pos="6767513" algn="l"/>
                  <a:tab pos="7145338" algn="l"/>
                  <a:tab pos="7521575" algn="l"/>
                  <a:tab pos="7896225" algn="l"/>
                  <a:tab pos="8272463" algn="l"/>
                  <a:tab pos="8650288" algn="l"/>
                  <a:tab pos="9026525" algn="l"/>
                  <a:tab pos="9402763" algn="l"/>
                  <a:tab pos="9779000" algn="l"/>
                  <a:tab pos="10155238" algn="l"/>
                  <a:tab pos="10531475" algn="l"/>
                  <a:tab pos="10907713" algn="l"/>
                </a:tabLst>
                <a:defRPr sz="2400">
                  <a:solidFill>
                    <a:schemeClr val="bg1"/>
                  </a:solidFill>
                  <a:latin typeface="Times New Roman" pitchFamily="18" charset="0"/>
                  <a:ea typeface="ＭＳ Ｐゴシック" pitchFamily="34" charset="-128"/>
                </a:defRPr>
              </a:lvl6pPr>
              <a:lvl7pPr marL="2971800" indent="-228600" defTabSz="457200" eaLnBrk="0" fontAlgn="base" hangingPunct="0">
                <a:spcBef>
                  <a:spcPct val="0"/>
                </a:spcBef>
                <a:spcAft>
                  <a:spcPct val="0"/>
                </a:spcAft>
                <a:tabLst>
                  <a:tab pos="374650" algn="l"/>
                  <a:tab pos="749300" algn="l"/>
                  <a:tab pos="1125538" algn="l"/>
                  <a:tab pos="1501775" algn="l"/>
                  <a:tab pos="1878013" algn="l"/>
                  <a:tab pos="2252663" algn="l"/>
                  <a:tab pos="2630488" algn="l"/>
                  <a:tab pos="3006725" algn="l"/>
                  <a:tab pos="3382963" algn="l"/>
                  <a:tab pos="3757613" algn="l"/>
                  <a:tab pos="4135438" algn="l"/>
                  <a:tab pos="4511675" algn="l"/>
                  <a:tab pos="4887913" algn="l"/>
                  <a:tab pos="5262563" algn="l"/>
                  <a:tab pos="5640388" algn="l"/>
                  <a:tab pos="6016625" algn="l"/>
                  <a:tab pos="6391275" algn="l"/>
                  <a:tab pos="6767513" algn="l"/>
                  <a:tab pos="7145338" algn="l"/>
                  <a:tab pos="7521575" algn="l"/>
                  <a:tab pos="7896225" algn="l"/>
                  <a:tab pos="8272463" algn="l"/>
                  <a:tab pos="8650288" algn="l"/>
                  <a:tab pos="9026525" algn="l"/>
                  <a:tab pos="9402763" algn="l"/>
                  <a:tab pos="9779000" algn="l"/>
                  <a:tab pos="10155238" algn="l"/>
                  <a:tab pos="10531475" algn="l"/>
                  <a:tab pos="10907713" algn="l"/>
                </a:tabLst>
                <a:defRPr sz="2400">
                  <a:solidFill>
                    <a:schemeClr val="bg1"/>
                  </a:solidFill>
                  <a:latin typeface="Times New Roman" pitchFamily="18" charset="0"/>
                  <a:ea typeface="ＭＳ Ｐゴシック" pitchFamily="34" charset="-128"/>
                </a:defRPr>
              </a:lvl7pPr>
              <a:lvl8pPr marL="3429000" indent="-228600" defTabSz="457200" eaLnBrk="0" fontAlgn="base" hangingPunct="0">
                <a:spcBef>
                  <a:spcPct val="0"/>
                </a:spcBef>
                <a:spcAft>
                  <a:spcPct val="0"/>
                </a:spcAft>
                <a:tabLst>
                  <a:tab pos="374650" algn="l"/>
                  <a:tab pos="749300" algn="l"/>
                  <a:tab pos="1125538" algn="l"/>
                  <a:tab pos="1501775" algn="l"/>
                  <a:tab pos="1878013" algn="l"/>
                  <a:tab pos="2252663" algn="l"/>
                  <a:tab pos="2630488" algn="l"/>
                  <a:tab pos="3006725" algn="l"/>
                  <a:tab pos="3382963" algn="l"/>
                  <a:tab pos="3757613" algn="l"/>
                  <a:tab pos="4135438" algn="l"/>
                  <a:tab pos="4511675" algn="l"/>
                  <a:tab pos="4887913" algn="l"/>
                  <a:tab pos="5262563" algn="l"/>
                  <a:tab pos="5640388" algn="l"/>
                  <a:tab pos="6016625" algn="l"/>
                  <a:tab pos="6391275" algn="l"/>
                  <a:tab pos="6767513" algn="l"/>
                  <a:tab pos="7145338" algn="l"/>
                  <a:tab pos="7521575" algn="l"/>
                  <a:tab pos="7896225" algn="l"/>
                  <a:tab pos="8272463" algn="l"/>
                  <a:tab pos="8650288" algn="l"/>
                  <a:tab pos="9026525" algn="l"/>
                  <a:tab pos="9402763" algn="l"/>
                  <a:tab pos="9779000" algn="l"/>
                  <a:tab pos="10155238" algn="l"/>
                  <a:tab pos="10531475" algn="l"/>
                  <a:tab pos="10907713" algn="l"/>
                </a:tabLst>
                <a:defRPr sz="2400">
                  <a:solidFill>
                    <a:schemeClr val="bg1"/>
                  </a:solidFill>
                  <a:latin typeface="Times New Roman" pitchFamily="18" charset="0"/>
                  <a:ea typeface="ＭＳ Ｐゴシック" pitchFamily="34" charset="-128"/>
                </a:defRPr>
              </a:lvl8pPr>
              <a:lvl9pPr marL="3886200" indent="-228600" defTabSz="457200" eaLnBrk="0" fontAlgn="base" hangingPunct="0">
                <a:spcBef>
                  <a:spcPct val="0"/>
                </a:spcBef>
                <a:spcAft>
                  <a:spcPct val="0"/>
                </a:spcAft>
                <a:tabLst>
                  <a:tab pos="374650" algn="l"/>
                  <a:tab pos="749300" algn="l"/>
                  <a:tab pos="1125538" algn="l"/>
                  <a:tab pos="1501775" algn="l"/>
                  <a:tab pos="1878013" algn="l"/>
                  <a:tab pos="2252663" algn="l"/>
                  <a:tab pos="2630488" algn="l"/>
                  <a:tab pos="3006725" algn="l"/>
                  <a:tab pos="3382963" algn="l"/>
                  <a:tab pos="3757613" algn="l"/>
                  <a:tab pos="4135438" algn="l"/>
                  <a:tab pos="4511675" algn="l"/>
                  <a:tab pos="4887913" algn="l"/>
                  <a:tab pos="5262563" algn="l"/>
                  <a:tab pos="5640388" algn="l"/>
                  <a:tab pos="6016625" algn="l"/>
                  <a:tab pos="6391275" algn="l"/>
                  <a:tab pos="6767513" algn="l"/>
                  <a:tab pos="7145338" algn="l"/>
                  <a:tab pos="7521575" algn="l"/>
                  <a:tab pos="7896225" algn="l"/>
                  <a:tab pos="8272463" algn="l"/>
                  <a:tab pos="8650288" algn="l"/>
                  <a:tab pos="9026525" algn="l"/>
                  <a:tab pos="9402763" algn="l"/>
                  <a:tab pos="9779000" algn="l"/>
                  <a:tab pos="10155238" algn="l"/>
                  <a:tab pos="10531475" algn="l"/>
                  <a:tab pos="10907713" algn="l"/>
                </a:tabLst>
                <a:defRPr sz="2400">
                  <a:solidFill>
                    <a:schemeClr val="bg1"/>
                  </a:solidFill>
                  <a:latin typeface="Times New Roman" pitchFamily="18" charset="0"/>
                  <a:ea typeface="ＭＳ Ｐゴシック" pitchFamily="34" charset="-128"/>
                </a:defRPr>
              </a:lvl9pPr>
            </a:lstStyle>
            <a:p>
              <a:pPr fontAlgn="auto">
                <a:lnSpc>
                  <a:spcPct val="80000"/>
                </a:lnSpc>
                <a:spcBef>
                  <a:spcPts val="0"/>
                </a:spcBef>
                <a:spcAft>
                  <a:spcPts val="0"/>
                </a:spcAft>
                <a:buClr>
                  <a:srgbClr val="000000"/>
                </a:buClr>
                <a:buSzPct val="100000"/>
                <a:defRPr/>
              </a:pPr>
              <a:endParaRPr lang="en-GB" altLang="en-US" sz="2300" b="1" dirty="0">
                <a:solidFill>
                  <a:srgbClr val="000000"/>
                </a:solidFill>
                <a:latin typeface="Gill Sans MT" pitchFamily="34" charset="0"/>
                <a:cs typeface="+mn-cs"/>
              </a:endParaRPr>
            </a:p>
            <a:p>
              <a:pPr marL="457200" indent="-457200" fontAlgn="auto">
                <a:lnSpc>
                  <a:spcPct val="80000"/>
                </a:lnSpc>
                <a:spcBef>
                  <a:spcPts val="0"/>
                </a:spcBef>
                <a:spcAft>
                  <a:spcPts val="0"/>
                </a:spcAft>
                <a:buClr>
                  <a:srgbClr val="000000"/>
                </a:buClr>
                <a:buSzPct val="100000"/>
                <a:buAutoNum type="arabicPlain" startAt="3"/>
                <a:defRPr/>
              </a:pPr>
              <a:r>
                <a:rPr lang="en-GB" altLang="en-US" sz="2300" b="1" dirty="0">
                  <a:solidFill>
                    <a:srgbClr val="000000"/>
                  </a:solidFill>
                  <a:latin typeface="Gill Sans MT" pitchFamily="34" charset="0"/>
                  <a:cs typeface="+mn-cs"/>
                </a:rPr>
                <a:t>Adaptation:</a:t>
              </a:r>
              <a:r>
                <a:rPr lang="en-GB" altLang="en-US" sz="2300" i="1" dirty="0">
                  <a:solidFill>
                    <a:srgbClr val="000000"/>
                  </a:solidFill>
                  <a:latin typeface="Gill Sans MT" pitchFamily="34" charset="0"/>
                  <a:cs typeface="+mn-cs"/>
                </a:rPr>
                <a:t> </a:t>
              </a:r>
              <a:r>
                <a:rPr lang="en-GB" altLang="en-US" sz="2300" dirty="0">
                  <a:solidFill>
                    <a:srgbClr val="000000"/>
                  </a:solidFill>
                  <a:latin typeface="Gill Sans MT" pitchFamily="34" charset="0"/>
                  <a:cs typeface="+mn-cs"/>
                </a:rPr>
                <a:t>Students will apply data skills to examine a question  </a:t>
              </a:r>
            </a:p>
            <a:p>
              <a:pPr marL="0" indent="0" fontAlgn="auto">
                <a:lnSpc>
                  <a:spcPct val="80000"/>
                </a:lnSpc>
                <a:spcBef>
                  <a:spcPts val="0"/>
                </a:spcBef>
                <a:spcAft>
                  <a:spcPts val="0"/>
                </a:spcAft>
                <a:buClr>
                  <a:srgbClr val="000000"/>
                </a:buClr>
                <a:buSzPct val="100000"/>
                <a:defRPr/>
              </a:pPr>
              <a:r>
                <a:rPr lang="en-GB" altLang="en-US" sz="2300" dirty="0">
                  <a:solidFill>
                    <a:srgbClr val="000000"/>
                  </a:solidFill>
                  <a:latin typeface="Gill Sans MT" pitchFamily="34" charset="0"/>
                  <a:cs typeface="+mn-cs"/>
                </a:rPr>
                <a:t>                          related to a real ‘data story’</a:t>
              </a:r>
            </a:p>
          </p:txBody>
        </p:sp>
        <p:sp>
          <p:nvSpPr>
            <p:cNvPr id="35850" name="Rectangle 6"/>
            <p:cNvSpPr>
              <a:spLocks noChangeArrowheads="1"/>
            </p:cNvSpPr>
            <p:nvPr/>
          </p:nvSpPr>
          <p:spPr bwMode="auto">
            <a:xfrm>
              <a:off x="1443" y="3025"/>
              <a:ext cx="4436" cy="575"/>
            </a:xfrm>
            <a:prstGeom prst="rect">
              <a:avLst/>
            </a:prstGeom>
            <a:solidFill>
              <a:srgbClr val="FFFFFF"/>
            </a:solidFill>
            <a:ln w="9360">
              <a:solidFill>
                <a:srgbClr val="2E9FDF"/>
              </a:solidFill>
              <a:round/>
              <a:headEnd/>
              <a:tailEnd/>
            </a:ln>
          </p:spPr>
          <p:txBody>
            <a:bodyPr lIns="74160" tIns="37080" rIns="74160" bIns="37080"/>
            <a:lstStyle>
              <a:lvl1pPr marL="374650" indent="-374650" eaLnBrk="0" hangingPunct="0">
                <a:tabLst>
                  <a:tab pos="374650" algn="l"/>
                  <a:tab pos="749300" algn="l"/>
                  <a:tab pos="1125538" algn="l"/>
                  <a:tab pos="1501775" algn="l"/>
                  <a:tab pos="1878013" algn="l"/>
                  <a:tab pos="2252663" algn="l"/>
                  <a:tab pos="2630488" algn="l"/>
                  <a:tab pos="3006725" algn="l"/>
                  <a:tab pos="3382963" algn="l"/>
                  <a:tab pos="3757613" algn="l"/>
                  <a:tab pos="4135438" algn="l"/>
                  <a:tab pos="4511675" algn="l"/>
                  <a:tab pos="4887913" algn="l"/>
                  <a:tab pos="5262563" algn="l"/>
                  <a:tab pos="5640388" algn="l"/>
                  <a:tab pos="6016625" algn="l"/>
                  <a:tab pos="6391275" algn="l"/>
                  <a:tab pos="6767513" algn="l"/>
                  <a:tab pos="7145338" algn="l"/>
                  <a:tab pos="7521575" algn="l"/>
                  <a:tab pos="7896225" algn="l"/>
                  <a:tab pos="8272463" algn="l"/>
                  <a:tab pos="8650288" algn="l"/>
                  <a:tab pos="9026525" algn="l"/>
                  <a:tab pos="9402763" algn="l"/>
                  <a:tab pos="9779000" algn="l"/>
                  <a:tab pos="10155238" algn="l"/>
                  <a:tab pos="10531475" algn="l"/>
                  <a:tab pos="10907713" algn="l"/>
                </a:tabLst>
                <a:defRPr sz="2400">
                  <a:solidFill>
                    <a:schemeClr val="bg1"/>
                  </a:solidFill>
                  <a:latin typeface="Times New Roman" pitchFamily="18" charset="0"/>
                  <a:ea typeface="ＭＳ Ｐゴシック" pitchFamily="34" charset="-128"/>
                </a:defRPr>
              </a:lvl1pPr>
              <a:lvl2pPr marL="742950" indent="-285750" eaLnBrk="0" hangingPunct="0">
                <a:tabLst>
                  <a:tab pos="374650" algn="l"/>
                  <a:tab pos="749300" algn="l"/>
                  <a:tab pos="1125538" algn="l"/>
                  <a:tab pos="1501775" algn="l"/>
                  <a:tab pos="1878013" algn="l"/>
                  <a:tab pos="2252663" algn="l"/>
                  <a:tab pos="2630488" algn="l"/>
                  <a:tab pos="3006725" algn="l"/>
                  <a:tab pos="3382963" algn="l"/>
                  <a:tab pos="3757613" algn="l"/>
                  <a:tab pos="4135438" algn="l"/>
                  <a:tab pos="4511675" algn="l"/>
                  <a:tab pos="4887913" algn="l"/>
                  <a:tab pos="5262563" algn="l"/>
                  <a:tab pos="5640388" algn="l"/>
                  <a:tab pos="6016625" algn="l"/>
                  <a:tab pos="6391275" algn="l"/>
                  <a:tab pos="6767513" algn="l"/>
                  <a:tab pos="7145338" algn="l"/>
                  <a:tab pos="7521575" algn="l"/>
                  <a:tab pos="7896225" algn="l"/>
                  <a:tab pos="8272463" algn="l"/>
                  <a:tab pos="8650288" algn="l"/>
                  <a:tab pos="9026525" algn="l"/>
                  <a:tab pos="9402763" algn="l"/>
                  <a:tab pos="9779000" algn="l"/>
                  <a:tab pos="10155238" algn="l"/>
                  <a:tab pos="10531475" algn="l"/>
                  <a:tab pos="10907713" algn="l"/>
                </a:tabLst>
                <a:defRPr sz="2400">
                  <a:solidFill>
                    <a:schemeClr val="bg1"/>
                  </a:solidFill>
                  <a:latin typeface="Times New Roman" pitchFamily="18" charset="0"/>
                  <a:ea typeface="ＭＳ Ｐゴシック" pitchFamily="34" charset="-128"/>
                </a:defRPr>
              </a:lvl2pPr>
              <a:lvl3pPr marL="1143000" indent="-228600" eaLnBrk="0" hangingPunct="0">
                <a:tabLst>
                  <a:tab pos="374650" algn="l"/>
                  <a:tab pos="749300" algn="l"/>
                  <a:tab pos="1125538" algn="l"/>
                  <a:tab pos="1501775" algn="l"/>
                  <a:tab pos="1878013" algn="l"/>
                  <a:tab pos="2252663" algn="l"/>
                  <a:tab pos="2630488" algn="l"/>
                  <a:tab pos="3006725" algn="l"/>
                  <a:tab pos="3382963" algn="l"/>
                  <a:tab pos="3757613" algn="l"/>
                  <a:tab pos="4135438" algn="l"/>
                  <a:tab pos="4511675" algn="l"/>
                  <a:tab pos="4887913" algn="l"/>
                  <a:tab pos="5262563" algn="l"/>
                  <a:tab pos="5640388" algn="l"/>
                  <a:tab pos="6016625" algn="l"/>
                  <a:tab pos="6391275" algn="l"/>
                  <a:tab pos="6767513" algn="l"/>
                  <a:tab pos="7145338" algn="l"/>
                  <a:tab pos="7521575" algn="l"/>
                  <a:tab pos="7896225" algn="l"/>
                  <a:tab pos="8272463" algn="l"/>
                  <a:tab pos="8650288" algn="l"/>
                  <a:tab pos="9026525" algn="l"/>
                  <a:tab pos="9402763" algn="l"/>
                  <a:tab pos="9779000" algn="l"/>
                  <a:tab pos="10155238" algn="l"/>
                  <a:tab pos="10531475" algn="l"/>
                  <a:tab pos="10907713" algn="l"/>
                </a:tabLst>
                <a:defRPr sz="2400">
                  <a:solidFill>
                    <a:schemeClr val="bg1"/>
                  </a:solidFill>
                  <a:latin typeface="Times New Roman" pitchFamily="18" charset="0"/>
                  <a:ea typeface="ＭＳ Ｐゴシック" pitchFamily="34" charset="-128"/>
                </a:defRPr>
              </a:lvl3pPr>
              <a:lvl4pPr marL="1600200" indent="-228600" eaLnBrk="0" hangingPunct="0">
                <a:tabLst>
                  <a:tab pos="374650" algn="l"/>
                  <a:tab pos="749300" algn="l"/>
                  <a:tab pos="1125538" algn="l"/>
                  <a:tab pos="1501775" algn="l"/>
                  <a:tab pos="1878013" algn="l"/>
                  <a:tab pos="2252663" algn="l"/>
                  <a:tab pos="2630488" algn="l"/>
                  <a:tab pos="3006725" algn="l"/>
                  <a:tab pos="3382963" algn="l"/>
                  <a:tab pos="3757613" algn="l"/>
                  <a:tab pos="4135438" algn="l"/>
                  <a:tab pos="4511675" algn="l"/>
                  <a:tab pos="4887913" algn="l"/>
                  <a:tab pos="5262563" algn="l"/>
                  <a:tab pos="5640388" algn="l"/>
                  <a:tab pos="6016625" algn="l"/>
                  <a:tab pos="6391275" algn="l"/>
                  <a:tab pos="6767513" algn="l"/>
                  <a:tab pos="7145338" algn="l"/>
                  <a:tab pos="7521575" algn="l"/>
                  <a:tab pos="7896225" algn="l"/>
                  <a:tab pos="8272463" algn="l"/>
                  <a:tab pos="8650288" algn="l"/>
                  <a:tab pos="9026525" algn="l"/>
                  <a:tab pos="9402763" algn="l"/>
                  <a:tab pos="9779000" algn="l"/>
                  <a:tab pos="10155238" algn="l"/>
                  <a:tab pos="10531475" algn="l"/>
                  <a:tab pos="10907713" algn="l"/>
                </a:tabLst>
                <a:defRPr sz="2400">
                  <a:solidFill>
                    <a:schemeClr val="bg1"/>
                  </a:solidFill>
                  <a:latin typeface="Times New Roman" pitchFamily="18" charset="0"/>
                  <a:ea typeface="ＭＳ Ｐゴシック" pitchFamily="34" charset="-128"/>
                </a:defRPr>
              </a:lvl4pPr>
              <a:lvl5pPr marL="2057400" indent="-228600" eaLnBrk="0" hangingPunct="0">
                <a:tabLst>
                  <a:tab pos="374650" algn="l"/>
                  <a:tab pos="749300" algn="l"/>
                  <a:tab pos="1125538" algn="l"/>
                  <a:tab pos="1501775" algn="l"/>
                  <a:tab pos="1878013" algn="l"/>
                  <a:tab pos="2252663" algn="l"/>
                  <a:tab pos="2630488" algn="l"/>
                  <a:tab pos="3006725" algn="l"/>
                  <a:tab pos="3382963" algn="l"/>
                  <a:tab pos="3757613" algn="l"/>
                  <a:tab pos="4135438" algn="l"/>
                  <a:tab pos="4511675" algn="l"/>
                  <a:tab pos="4887913" algn="l"/>
                  <a:tab pos="5262563" algn="l"/>
                  <a:tab pos="5640388" algn="l"/>
                  <a:tab pos="6016625" algn="l"/>
                  <a:tab pos="6391275" algn="l"/>
                  <a:tab pos="6767513" algn="l"/>
                  <a:tab pos="7145338" algn="l"/>
                  <a:tab pos="7521575" algn="l"/>
                  <a:tab pos="7896225" algn="l"/>
                  <a:tab pos="8272463" algn="l"/>
                  <a:tab pos="8650288" algn="l"/>
                  <a:tab pos="9026525" algn="l"/>
                  <a:tab pos="9402763" algn="l"/>
                  <a:tab pos="9779000" algn="l"/>
                  <a:tab pos="10155238" algn="l"/>
                  <a:tab pos="10531475" algn="l"/>
                  <a:tab pos="10907713" algn="l"/>
                </a:tabLst>
                <a:defRPr sz="2400">
                  <a:solidFill>
                    <a:schemeClr val="bg1"/>
                  </a:solidFill>
                  <a:latin typeface="Times New Roman" pitchFamily="18" charset="0"/>
                  <a:ea typeface="ＭＳ Ｐゴシック" pitchFamily="34" charset="-128"/>
                </a:defRPr>
              </a:lvl5pPr>
              <a:lvl6pPr marL="2514600" indent="-228600" defTabSz="457200" eaLnBrk="0" fontAlgn="base" hangingPunct="0">
                <a:spcBef>
                  <a:spcPct val="0"/>
                </a:spcBef>
                <a:spcAft>
                  <a:spcPct val="0"/>
                </a:spcAft>
                <a:tabLst>
                  <a:tab pos="374650" algn="l"/>
                  <a:tab pos="749300" algn="l"/>
                  <a:tab pos="1125538" algn="l"/>
                  <a:tab pos="1501775" algn="l"/>
                  <a:tab pos="1878013" algn="l"/>
                  <a:tab pos="2252663" algn="l"/>
                  <a:tab pos="2630488" algn="l"/>
                  <a:tab pos="3006725" algn="l"/>
                  <a:tab pos="3382963" algn="l"/>
                  <a:tab pos="3757613" algn="l"/>
                  <a:tab pos="4135438" algn="l"/>
                  <a:tab pos="4511675" algn="l"/>
                  <a:tab pos="4887913" algn="l"/>
                  <a:tab pos="5262563" algn="l"/>
                  <a:tab pos="5640388" algn="l"/>
                  <a:tab pos="6016625" algn="l"/>
                  <a:tab pos="6391275" algn="l"/>
                  <a:tab pos="6767513" algn="l"/>
                  <a:tab pos="7145338" algn="l"/>
                  <a:tab pos="7521575" algn="l"/>
                  <a:tab pos="7896225" algn="l"/>
                  <a:tab pos="8272463" algn="l"/>
                  <a:tab pos="8650288" algn="l"/>
                  <a:tab pos="9026525" algn="l"/>
                  <a:tab pos="9402763" algn="l"/>
                  <a:tab pos="9779000" algn="l"/>
                  <a:tab pos="10155238" algn="l"/>
                  <a:tab pos="10531475" algn="l"/>
                  <a:tab pos="10907713" algn="l"/>
                </a:tabLst>
                <a:defRPr sz="2400">
                  <a:solidFill>
                    <a:schemeClr val="bg1"/>
                  </a:solidFill>
                  <a:latin typeface="Times New Roman" pitchFamily="18" charset="0"/>
                  <a:ea typeface="ＭＳ Ｐゴシック" pitchFamily="34" charset="-128"/>
                </a:defRPr>
              </a:lvl6pPr>
              <a:lvl7pPr marL="2971800" indent="-228600" defTabSz="457200" eaLnBrk="0" fontAlgn="base" hangingPunct="0">
                <a:spcBef>
                  <a:spcPct val="0"/>
                </a:spcBef>
                <a:spcAft>
                  <a:spcPct val="0"/>
                </a:spcAft>
                <a:tabLst>
                  <a:tab pos="374650" algn="l"/>
                  <a:tab pos="749300" algn="l"/>
                  <a:tab pos="1125538" algn="l"/>
                  <a:tab pos="1501775" algn="l"/>
                  <a:tab pos="1878013" algn="l"/>
                  <a:tab pos="2252663" algn="l"/>
                  <a:tab pos="2630488" algn="l"/>
                  <a:tab pos="3006725" algn="l"/>
                  <a:tab pos="3382963" algn="l"/>
                  <a:tab pos="3757613" algn="l"/>
                  <a:tab pos="4135438" algn="l"/>
                  <a:tab pos="4511675" algn="l"/>
                  <a:tab pos="4887913" algn="l"/>
                  <a:tab pos="5262563" algn="l"/>
                  <a:tab pos="5640388" algn="l"/>
                  <a:tab pos="6016625" algn="l"/>
                  <a:tab pos="6391275" algn="l"/>
                  <a:tab pos="6767513" algn="l"/>
                  <a:tab pos="7145338" algn="l"/>
                  <a:tab pos="7521575" algn="l"/>
                  <a:tab pos="7896225" algn="l"/>
                  <a:tab pos="8272463" algn="l"/>
                  <a:tab pos="8650288" algn="l"/>
                  <a:tab pos="9026525" algn="l"/>
                  <a:tab pos="9402763" algn="l"/>
                  <a:tab pos="9779000" algn="l"/>
                  <a:tab pos="10155238" algn="l"/>
                  <a:tab pos="10531475" algn="l"/>
                  <a:tab pos="10907713" algn="l"/>
                </a:tabLst>
                <a:defRPr sz="2400">
                  <a:solidFill>
                    <a:schemeClr val="bg1"/>
                  </a:solidFill>
                  <a:latin typeface="Times New Roman" pitchFamily="18" charset="0"/>
                  <a:ea typeface="ＭＳ Ｐゴシック" pitchFamily="34" charset="-128"/>
                </a:defRPr>
              </a:lvl7pPr>
              <a:lvl8pPr marL="3429000" indent="-228600" defTabSz="457200" eaLnBrk="0" fontAlgn="base" hangingPunct="0">
                <a:spcBef>
                  <a:spcPct val="0"/>
                </a:spcBef>
                <a:spcAft>
                  <a:spcPct val="0"/>
                </a:spcAft>
                <a:tabLst>
                  <a:tab pos="374650" algn="l"/>
                  <a:tab pos="749300" algn="l"/>
                  <a:tab pos="1125538" algn="l"/>
                  <a:tab pos="1501775" algn="l"/>
                  <a:tab pos="1878013" algn="l"/>
                  <a:tab pos="2252663" algn="l"/>
                  <a:tab pos="2630488" algn="l"/>
                  <a:tab pos="3006725" algn="l"/>
                  <a:tab pos="3382963" algn="l"/>
                  <a:tab pos="3757613" algn="l"/>
                  <a:tab pos="4135438" algn="l"/>
                  <a:tab pos="4511675" algn="l"/>
                  <a:tab pos="4887913" algn="l"/>
                  <a:tab pos="5262563" algn="l"/>
                  <a:tab pos="5640388" algn="l"/>
                  <a:tab pos="6016625" algn="l"/>
                  <a:tab pos="6391275" algn="l"/>
                  <a:tab pos="6767513" algn="l"/>
                  <a:tab pos="7145338" algn="l"/>
                  <a:tab pos="7521575" algn="l"/>
                  <a:tab pos="7896225" algn="l"/>
                  <a:tab pos="8272463" algn="l"/>
                  <a:tab pos="8650288" algn="l"/>
                  <a:tab pos="9026525" algn="l"/>
                  <a:tab pos="9402763" algn="l"/>
                  <a:tab pos="9779000" algn="l"/>
                  <a:tab pos="10155238" algn="l"/>
                  <a:tab pos="10531475" algn="l"/>
                  <a:tab pos="10907713" algn="l"/>
                </a:tabLst>
                <a:defRPr sz="2400">
                  <a:solidFill>
                    <a:schemeClr val="bg1"/>
                  </a:solidFill>
                  <a:latin typeface="Times New Roman" pitchFamily="18" charset="0"/>
                  <a:ea typeface="ＭＳ Ｐゴシック" pitchFamily="34" charset="-128"/>
                </a:defRPr>
              </a:lvl8pPr>
              <a:lvl9pPr marL="3886200" indent="-228600" defTabSz="457200" eaLnBrk="0" fontAlgn="base" hangingPunct="0">
                <a:spcBef>
                  <a:spcPct val="0"/>
                </a:spcBef>
                <a:spcAft>
                  <a:spcPct val="0"/>
                </a:spcAft>
                <a:tabLst>
                  <a:tab pos="374650" algn="l"/>
                  <a:tab pos="749300" algn="l"/>
                  <a:tab pos="1125538" algn="l"/>
                  <a:tab pos="1501775" algn="l"/>
                  <a:tab pos="1878013" algn="l"/>
                  <a:tab pos="2252663" algn="l"/>
                  <a:tab pos="2630488" algn="l"/>
                  <a:tab pos="3006725" algn="l"/>
                  <a:tab pos="3382963" algn="l"/>
                  <a:tab pos="3757613" algn="l"/>
                  <a:tab pos="4135438" algn="l"/>
                  <a:tab pos="4511675" algn="l"/>
                  <a:tab pos="4887913" algn="l"/>
                  <a:tab pos="5262563" algn="l"/>
                  <a:tab pos="5640388" algn="l"/>
                  <a:tab pos="6016625" algn="l"/>
                  <a:tab pos="6391275" algn="l"/>
                  <a:tab pos="6767513" algn="l"/>
                  <a:tab pos="7145338" algn="l"/>
                  <a:tab pos="7521575" algn="l"/>
                  <a:tab pos="7896225" algn="l"/>
                  <a:tab pos="8272463" algn="l"/>
                  <a:tab pos="8650288" algn="l"/>
                  <a:tab pos="9026525" algn="l"/>
                  <a:tab pos="9402763" algn="l"/>
                  <a:tab pos="9779000" algn="l"/>
                  <a:tab pos="10155238" algn="l"/>
                  <a:tab pos="10531475" algn="l"/>
                  <a:tab pos="10907713" algn="l"/>
                </a:tabLst>
                <a:defRPr sz="2400">
                  <a:solidFill>
                    <a:schemeClr val="bg1"/>
                  </a:solidFill>
                  <a:latin typeface="Times New Roman" pitchFamily="18" charset="0"/>
                  <a:ea typeface="ＭＳ Ｐゴシック" pitchFamily="34" charset="-128"/>
                </a:defRPr>
              </a:lvl9pPr>
            </a:lstStyle>
            <a:p>
              <a:pPr fontAlgn="auto">
                <a:lnSpc>
                  <a:spcPct val="80000"/>
                </a:lnSpc>
                <a:spcBef>
                  <a:spcPts val="0"/>
                </a:spcBef>
                <a:spcAft>
                  <a:spcPts val="0"/>
                </a:spcAft>
                <a:buClr>
                  <a:srgbClr val="000000"/>
                </a:buClr>
                <a:buSzPct val="100000"/>
                <a:defRPr/>
              </a:pPr>
              <a:br>
                <a:rPr lang="en-GB" altLang="en-US" sz="2300" b="1" dirty="0">
                  <a:solidFill>
                    <a:srgbClr val="000000"/>
                  </a:solidFill>
                  <a:latin typeface="Gill Sans MT" pitchFamily="34" charset="0"/>
                  <a:cs typeface="+mn-cs"/>
                </a:rPr>
              </a:br>
              <a:r>
                <a:rPr lang="en-GB" altLang="en-US" sz="2300" b="1" dirty="0">
                  <a:solidFill>
                    <a:srgbClr val="000000"/>
                  </a:solidFill>
                  <a:latin typeface="Gill Sans MT" pitchFamily="34" charset="0"/>
                  <a:cs typeface="+mn-cs"/>
                </a:rPr>
                <a:t>2	Adoption:</a:t>
              </a:r>
              <a:r>
                <a:rPr lang="en-GB" altLang="en-US" sz="2300" dirty="0">
                  <a:solidFill>
                    <a:srgbClr val="000000"/>
                  </a:solidFill>
                  <a:latin typeface="Gill Sans MT" pitchFamily="34" charset="0"/>
                  <a:cs typeface="+mn-cs"/>
                </a:rPr>
                <a:t> Teacher-directed activity that applies pre-existing models and </a:t>
              </a:r>
            </a:p>
            <a:p>
              <a:pPr fontAlgn="auto">
                <a:lnSpc>
                  <a:spcPct val="80000"/>
                </a:lnSpc>
                <a:spcBef>
                  <a:spcPts val="0"/>
                </a:spcBef>
                <a:spcAft>
                  <a:spcPts val="0"/>
                </a:spcAft>
                <a:buClr>
                  <a:srgbClr val="000000"/>
                </a:buClr>
                <a:buSzPct val="100000"/>
                <a:defRPr/>
              </a:pPr>
              <a:r>
                <a:rPr lang="en-GB" altLang="en-US" sz="2300" dirty="0">
                  <a:solidFill>
                    <a:srgbClr val="000000"/>
                  </a:solidFill>
                  <a:latin typeface="Gill Sans MT" pitchFamily="34" charset="0"/>
                  <a:cs typeface="+mn-cs"/>
                </a:rPr>
                <a:t>                           provides practice reading data.</a:t>
              </a:r>
            </a:p>
          </p:txBody>
        </p:sp>
        <p:sp>
          <p:nvSpPr>
            <p:cNvPr id="35851" name="Rectangle 7"/>
            <p:cNvSpPr>
              <a:spLocks noChangeArrowheads="1"/>
            </p:cNvSpPr>
            <p:nvPr/>
          </p:nvSpPr>
          <p:spPr bwMode="auto">
            <a:xfrm>
              <a:off x="915" y="3598"/>
              <a:ext cx="4963" cy="578"/>
            </a:xfrm>
            <a:prstGeom prst="rect">
              <a:avLst/>
            </a:prstGeom>
            <a:solidFill>
              <a:srgbClr val="FFFFFF"/>
            </a:solidFill>
            <a:ln w="9360">
              <a:solidFill>
                <a:srgbClr val="2E9FDF"/>
              </a:solidFill>
              <a:round/>
              <a:headEnd/>
              <a:tailEnd/>
            </a:ln>
          </p:spPr>
          <p:txBody>
            <a:bodyPr lIns="74160" tIns="37080" rIns="74160" bIns="37080"/>
            <a:lstStyle>
              <a:lvl1pPr marL="387350" indent="-387350" eaLnBrk="0" hangingPunct="0">
                <a:tabLst>
                  <a:tab pos="387350" algn="l"/>
                  <a:tab pos="763588" algn="l"/>
                  <a:tab pos="1138238" algn="l"/>
                  <a:tab pos="1514475" algn="l"/>
                  <a:tab pos="1890713" algn="l"/>
                  <a:tab pos="2266950" algn="l"/>
                  <a:tab pos="2643188" algn="l"/>
                  <a:tab pos="3019425" algn="l"/>
                  <a:tab pos="3395663" algn="l"/>
                  <a:tab pos="3771900" algn="l"/>
                  <a:tab pos="4148138" algn="l"/>
                  <a:tab pos="4524375" algn="l"/>
                  <a:tab pos="4900613" algn="l"/>
                  <a:tab pos="5275263" algn="l"/>
                  <a:tab pos="5653088" algn="l"/>
                  <a:tab pos="6029325" algn="l"/>
                  <a:tab pos="6405563" algn="l"/>
                  <a:tab pos="6780213" algn="l"/>
                  <a:tab pos="7158038" algn="l"/>
                  <a:tab pos="7534275" algn="l"/>
                  <a:tab pos="7910513" algn="l"/>
                  <a:tab pos="8285163" algn="l"/>
                  <a:tab pos="8662988" algn="l"/>
                  <a:tab pos="9039225" algn="l"/>
                  <a:tab pos="9402763" algn="l"/>
                  <a:tab pos="9779000" algn="l"/>
                  <a:tab pos="10155238" algn="l"/>
                  <a:tab pos="10531475" algn="l"/>
                  <a:tab pos="10907713" algn="l"/>
                </a:tabLst>
                <a:defRPr sz="2400">
                  <a:solidFill>
                    <a:schemeClr val="bg1"/>
                  </a:solidFill>
                  <a:latin typeface="Times New Roman" pitchFamily="18" charset="0"/>
                  <a:ea typeface="ＭＳ Ｐゴシック" pitchFamily="34" charset="-128"/>
                </a:defRPr>
              </a:lvl1pPr>
              <a:lvl2pPr marL="742950" indent="-285750" eaLnBrk="0" hangingPunct="0">
                <a:tabLst>
                  <a:tab pos="387350" algn="l"/>
                  <a:tab pos="763588" algn="l"/>
                  <a:tab pos="1138238" algn="l"/>
                  <a:tab pos="1514475" algn="l"/>
                  <a:tab pos="1890713" algn="l"/>
                  <a:tab pos="2266950" algn="l"/>
                  <a:tab pos="2643188" algn="l"/>
                  <a:tab pos="3019425" algn="l"/>
                  <a:tab pos="3395663" algn="l"/>
                  <a:tab pos="3771900" algn="l"/>
                  <a:tab pos="4148138" algn="l"/>
                  <a:tab pos="4524375" algn="l"/>
                  <a:tab pos="4900613" algn="l"/>
                  <a:tab pos="5275263" algn="l"/>
                  <a:tab pos="5653088" algn="l"/>
                  <a:tab pos="6029325" algn="l"/>
                  <a:tab pos="6405563" algn="l"/>
                  <a:tab pos="6780213" algn="l"/>
                  <a:tab pos="7158038" algn="l"/>
                  <a:tab pos="7534275" algn="l"/>
                  <a:tab pos="7910513" algn="l"/>
                  <a:tab pos="8285163" algn="l"/>
                  <a:tab pos="8662988" algn="l"/>
                  <a:tab pos="9039225" algn="l"/>
                  <a:tab pos="9402763" algn="l"/>
                  <a:tab pos="9779000" algn="l"/>
                  <a:tab pos="10155238" algn="l"/>
                  <a:tab pos="10531475" algn="l"/>
                  <a:tab pos="10907713" algn="l"/>
                </a:tabLst>
                <a:defRPr sz="2400">
                  <a:solidFill>
                    <a:schemeClr val="bg1"/>
                  </a:solidFill>
                  <a:latin typeface="Times New Roman" pitchFamily="18" charset="0"/>
                  <a:ea typeface="ＭＳ Ｐゴシック" pitchFamily="34" charset="-128"/>
                </a:defRPr>
              </a:lvl2pPr>
              <a:lvl3pPr marL="1143000" indent="-228600" eaLnBrk="0" hangingPunct="0">
                <a:tabLst>
                  <a:tab pos="387350" algn="l"/>
                  <a:tab pos="763588" algn="l"/>
                  <a:tab pos="1138238" algn="l"/>
                  <a:tab pos="1514475" algn="l"/>
                  <a:tab pos="1890713" algn="l"/>
                  <a:tab pos="2266950" algn="l"/>
                  <a:tab pos="2643188" algn="l"/>
                  <a:tab pos="3019425" algn="l"/>
                  <a:tab pos="3395663" algn="l"/>
                  <a:tab pos="3771900" algn="l"/>
                  <a:tab pos="4148138" algn="l"/>
                  <a:tab pos="4524375" algn="l"/>
                  <a:tab pos="4900613" algn="l"/>
                  <a:tab pos="5275263" algn="l"/>
                  <a:tab pos="5653088" algn="l"/>
                  <a:tab pos="6029325" algn="l"/>
                  <a:tab pos="6405563" algn="l"/>
                  <a:tab pos="6780213" algn="l"/>
                  <a:tab pos="7158038" algn="l"/>
                  <a:tab pos="7534275" algn="l"/>
                  <a:tab pos="7910513" algn="l"/>
                  <a:tab pos="8285163" algn="l"/>
                  <a:tab pos="8662988" algn="l"/>
                  <a:tab pos="9039225" algn="l"/>
                  <a:tab pos="9402763" algn="l"/>
                  <a:tab pos="9779000" algn="l"/>
                  <a:tab pos="10155238" algn="l"/>
                  <a:tab pos="10531475" algn="l"/>
                  <a:tab pos="10907713" algn="l"/>
                </a:tabLst>
                <a:defRPr sz="2400">
                  <a:solidFill>
                    <a:schemeClr val="bg1"/>
                  </a:solidFill>
                  <a:latin typeface="Times New Roman" pitchFamily="18" charset="0"/>
                  <a:ea typeface="ＭＳ Ｐゴシック" pitchFamily="34" charset="-128"/>
                </a:defRPr>
              </a:lvl3pPr>
              <a:lvl4pPr marL="1600200" indent="-228600" eaLnBrk="0" hangingPunct="0">
                <a:tabLst>
                  <a:tab pos="387350" algn="l"/>
                  <a:tab pos="763588" algn="l"/>
                  <a:tab pos="1138238" algn="l"/>
                  <a:tab pos="1514475" algn="l"/>
                  <a:tab pos="1890713" algn="l"/>
                  <a:tab pos="2266950" algn="l"/>
                  <a:tab pos="2643188" algn="l"/>
                  <a:tab pos="3019425" algn="l"/>
                  <a:tab pos="3395663" algn="l"/>
                  <a:tab pos="3771900" algn="l"/>
                  <a:tab pos="4148138" algn="l"/>
                  <a:tab pos="4524375" algn="l"/>
                  <a:tab pos="4900613" algn="l"/>
                  <a:tab pos="5275263" algn="l"/>
                  <a:tab pos="5653088" algn="l"/>
                  <a:tab pos="6029325" algn="l"/>
                  <a:tab pos="6405563" algn="l"/>
                  <a:tab pos="6780213" algn="l"/>
                  <a:tab pos="7158038" algn="l"/>
                  <a:tab pos="7534275" algn="l"/>
                  <a:tab pos="7910513" algn="l"/>
                  <a:tab pos="8285163" algn="l"/>
                  <a:tab pos="8662988" algn="l"/>
                  <a:tab pos="9039225" algn="l"/>
                  <a:tab pos="9402763" algn="l"/>
                  <a:tab pos="9779000" algn="l"/>
                  <a:tab pos="10155238" algn="l"/>
                  <a:tab pos="10531475" algn="l"/>
                  <a:tab pos="10907713" algn="l"/>
                </a:tabLst>
                <a:defRPr sz="2400">
                  <a:solidFill>
                    <a:schemeClr val="bg1"/>
                  </a:solidFill>
                  <a:latin typeface="Times New Roman" pitchFamily="18" charset="0"/>
                  <a:ea typeface="ＭＳ Ｐゴシック" pitchFamily="34" charset="-128"/>
                </a:defRPr>
              </a:lvl4pPr>
              <a:lvl5pPr marL="2057400" indent="-228600" eaLnBrk="0" hangingPunct="0">
                <a:tabLst>
                  <a:tab pos="387350" algn="l"/>
                  <a:tab pos="763588" algn="l"/>
                  <a:tab pos="1138238" algn="l"/>
                  <a:tab pos="1514475" algn="l"/>
                  <a:tab pos="1890713" algn="l"/>
                  <a:tab pos="2266950" algn="l"/>
                  <a:tab pos="2643188" algn="l"/>
                  <a:tab pos="3019425" algn="l"/>
                  <a:tab pos="3395663" algn="l"/>
                  <a:tab pos="3771900" algn="l"/>
                  <a:tab pos="4148138" algn="l"/>
                  <a:tab pos="4524375" algn="l"/>
                  <a:tab pos="4900613" algn="l"/>
                  <a:tab pos="5275263" algn="l"/>
                  <a:tab pos="5653088" algn="l"/>
                  <a:tab pos="6029325" algn="l"/>
                  <a:tab pos="6405563" algn="l"/>
                  <a:tab pos="6780213" algn="l"/>
                  <a:tab pos="7158038" algn="l"/>
                  <a:tab pos="7534275" algn="l"/>
                  <a:tab pos="7910513" algn="l"/>
                  <a:tab pos="8285163" algn="l"/>
                  <a:tab pos="8662988" algn="l"/>
                  <a:tab pos="9039225" algn="l"/>
                  <a:tab pos="9402763" algn="l"/>
                  <a:tab pos="9779000" algn="l"/>
                  <a:tab pos="10155238" algn="l"/>
                  <a:tab pos="10531475" algn="l"/>
                  <a:tab pos="10907713" algn="l"/>
                </a:tabLst>
                <a:defRPr sz="2400">
                  <a:solidFill>
                    <a:schemeClr val="bg1"/>
                  </a:solidFill>
                  <a:latin typeface="Times New Roman" pitchFamily="18" charset="0"/>
                  <a:ea typeface="ＭＳ Ｐゴシック" pitchFamily="34" charset="-128"/>
                </a:defRPr>
              </a:lvl5pPr>
              <a:lvl6pPr marL="2514600" indent="-228600" defTabSz="457200" eaLnBrk="0" fontAlgn="base" hangingPunct="0">
                <a:spcBef>
                  <a:spcPct val="0"/>
                </a:spcBef>
                <a:spcAft>
                  <a:spcPct val="0"/>
                </a:spcAft>
                <a:tabLst>
                  <a:tab pos="387350" algn="l"/>
                  <a:tab pos="763588" algn="l"/>
                  <a:tab pos="1138238" algn="l"/>
                  <a:tab pos="1514475" algn="l"/>
                  <a:tab pos="1890713" algn="l"/>
                  <a:tab pos="2266950" algn="l"/>
                  <a:tab pos="2643188" algn="l"/>
                  <a:tab pos="3019425" algn="l"/>
                  <a:tab pos="3395663" algn="l"/>
                  <a:tab pos="3771900" algn="l"/>
                  <a:tab pos="4148138" algn="l"/>
                  <a:tab pos="4524375" algn="l"/>
                  <a:tab pos="4900613" algn="l"/>
                  <a:tab pos="5275263" algn="l"/>
                  <a:tab pos="5653088" algn="l"/>
                  <a:tab pos="6029325" algn="l"/>
                  <a:tab pos="6405563" algn="l"/>
                  <a:tab pos="6780213" algn="l"/>
                  <a:tab pos="7158038" algn="l"/>
                  <a:tab pos="7534275" algn="l"/>
                  <a:tab pos="7910513" algn="l"/>
                  <a:tab pos="8285163" algn="l"/>
                  <a:tab pos="8662988" algn="l"/>
                  <a:tab pos="9039225" algn="l"/>
                  <a:tab pos="9402763" algn="l"/>
                  <a:tab pos="9779000" algn="l"/>
                  <a:tab pos="10155238" algn="l"/>
                  <a:tab pos="10531475" algn="l"/>
                  <a:tab pos="10907713" algn="l"/>
                </a:tabLst>
                <a:defRPr sz="2400">
                  <a:solidFill>
                    <a:schemeClr val="bg1"/>
                  </a:solidFill>
                  <a:latin typeface="Times New Roman" pitchFamily="18" charset="0"/>
                  <a:ea typeface="ＭＳ Ｐゴシック" pitchFamily="34" charset="-128"/>
                </a:defRPr>
              </a:lvl6pPr>
              <a:lvl7pPr marL="2971800" indent="-228600" defTabSz="457200" eaLnBrk="0" fontAlgn="base" hangingPunct="0">
                <a:spcBef>
                  <a:spcPct val="0"/>
                </a:spcBef>
                <a:spcAft>
                  <a:spcPct val="0"/>
                </a:spcAft>
                <a:tabLst>
                  <a:tab pos="387350" algn="l"/>
                  <a:tab pos="763588" algn="l"/>
                  <a:tab pos="1138238" algn="l"/>
                  <a:tab pos="1514475" algn="l"/>
                  <a:tab pos="1890713" algn="l"/>
                  <a:tab pos="2266950" algn="l"/>
                  <a:tab pos="2643188" algn="l"/>
                  <a:tab pos="3019425" algn="l"/>
                  <a:tab pos="3395663" algn="l"/>
                  <a:tab pos="3771900" algn="l"/>
                  <a:tab pos="4148138" algn="l"/>
                  <a:tab pos="4524375" algn="l"/>
                  <a:tab pos="4900613" algn="l"/>
                  <a:tab pos="5275263" algn="l"/>
                  <a:tab pos="5653088" algn="l"/>
                  <a:tab pos="6029325" algn="l"/>
                  <a:tab pos="6405563" algn="l"/>
                  <a:tab pos="6780213" algn="l"/>
                  <a:tab pos="7158038" algn="l"/>
                  <a:tab pos="7534275" algn="l"/>
                  <a:tab pos="7910513" algn="l"/>
                  <a:tab pos="8285163" algn="l"/>
                  <a:tab pos="8662988" algn="l"/>
                  <a:tab pos="9039225" algn="l"/>
                  <a:tab pos="9402763" algn="l"/>
                  <a:tab pos="9779000" algn="l"/>
                  <a:tab pos="10155238" algn="l"/>
                  <a:tab pos="10531475" algn="l"/>
                  <a:tab pos="10907713" algn="l"/>
                </a:tabLst>
                <a:defRPr sz="2400">
                  <a:solidFill>
                    <a:schemeClr val="bg1"/>
                  </a:solidFill>
                  <a:latin typeface="Times New Roman" pitchFamily="18" charset="0"/>
                  <a:ea typeface="ＭＳ Ｐゴシック" pitchFamily="34" charset="-128"/>
                </a:defRPr>
              </a:lvl7pPr>
              <a:lvl8pPr marL="3429000" indent="-228600" defTabSz="457200" eaLnBrk="0" fontAlgn="base" hangingPunct="0">
                <a:spcBef>
                  <a:spcPct val="0"/>
                </a:spcBef>
                <a:spcAft>
                  <a:spcPct val="0"/>
                </a:spcAft>
                <a:tabLst>
                  <a:tab pos="387350" algn="l"/>
                  <a:tab pos="763588" algn="l"/>
                  <a:tab pos="1138238" algn="l"/>
                  <a:tab pos="1514475" algn="l"/>
                  <a:tab pos="1890713" algn="l"/>
                  <a:tab pos="2266950" algn="l"/>
                  <a:tab pos="2643188" algn="l"/>
                  <a:tab pos="3019425" algn="l"/>
                  <a:tab pos="3395663" algn="l"/>
                  <a:tab pos="3771900" algn="l"/>
                  <a:tab pos="4148138" algn="l"/>
                  <a:tab pos="4524375" algn="l"/>
                  <a:tab pos="4900613" algn="l"/>
                  <a:tab pos="5275263" algn="l"/>
                  <a:tab pos="5653088" algn="l"/>
                  <a:tab pos="6029325" algn="l"/>
                  <a:tab pos="6405563" algn="l"/>
                  <a:tab pos="6780213" algn="l"/>
                  <a:tab pos="7158038" algn="l"/>
                  <a:tab pos="7534275" algn="l"/>
                  <a:tab pos="7910513" algn="l"/>
                  <a:tab pos="8285163" algn="l"/>
                  <a:tab pos="8662988" algn="l"/>
                  <a:tab pos="9039225" algn="l"/>
                  <a:tab pos="9402763" algn="l"/>
                  <a:tab pos="9779000" algn="l"/>
                  <a:tab pos="10155238" algn="l"/>
                  <a:tab pos="10531475" algn="l"/>
                  <a:tab pos="10907713" algn="l"/>
                </a:tabLst>
                <a:defRPr sz="2400">
                  <a:solidFill>
                    <a:schemeClr val="bg1"/>
                  </a:solidFill>
                  <a:latin typeface="Times New Roman" pitchFamily="18" charset="0"/>
                  <a:ea typeface="ＭＳ Ｐゴシック" pitchFamily="34" charset="-128"/>
                </a:defRPr>
              </a:lvl8pPr>
              <a:lvl9pPr marL="3886200" indent="-228600" defTabSz="457200" eaLnBrk="0" fontAlgn="base" hangingPunct="0">
                <a:spcBef>
                  <a:spcPct val="0"/>
                </a:spcBef>
                <a:spcAft>
                  <a:spcPct val="0"/>
                </a:spcAft>
                <a:tabLst>
                  <a:tab pos="387350" algn="l"/>
                  <a:tab pos="763588" algn="l"/>
                  <a:tab pos="1138238" algn="l"/>
                  <a:tab pos="1514475" algn="l"/>
                  <a:tab pos="1890713" algn="l"/>
                  <a:tab pos="2266950" algn="l"/>
                  <a:tab pos="2643188" algn="l"/>
                  <a:tab pos="3019425" algn="l"/>
                  <a:tab pos="3395663" algn="l"/>
                  <a:tab pos="3771900" algn="l"/>
                  <a:tab pos="4148138" algn="l"/>
                  <a:tab pos="4524375" algn="l"/>
                  <a:tab pos="4900613" algn="l"/>
                  <a:tab pos="5275263" algn="l"/>
                  <a:tab pos="5653088" algn="l"/>
                  <a:tab pos="6029325" algn="l"/>
                  <a:tab pos="6405563" algn="l"/>
                  <a:tab pos="6780213" algn="l"/>
                  <a:tab pos="7158038" algn="l"/>
                  <a:tab pos="7534275" algn="l"/>
                  <a:tab pos="7910513" algn="l"/>
                  <a:tab pos="8285163" algn="l"/>
                  <a:tab pos="8662988" algn="l"/>
                  <a:tab pos="9039225" algn="l"/>
                  <a:tab pos="9402763" algn="l"/>
                  <a:tab pos="9779000" algn="l"/>
                  <a:tab pos="10155238" algn="l"/>
                  <a:tab pos="10531475" algn="l"/>
                  <a:tab pos="10907713" algn="l"/>
                </a:tabLst>
                <a:defRPr sz="2400">
                  <a:solidFill>
                    <a:schemeClr val="bg1"/>
                  </a:solidFill>
                  <a:latin typeface="Times New Roman" pitchFamily="18" charset="0"/>
                  <a:ea typeface="ＭＳ Ｐゴシック" pitchFamily="34" charset="-128"/>
                </a:defRPr>
              </a:lvl9pPr>
            </a:lstStyle>
            <a:p>
              <a:pPr fontAlgn="auto">
                <a:lnSpc>
                  <a:spcPct val="80000"/>
                </a:lnSpc>
                <a:spcBef>
                  <a:spcPts val="0"/>
                </a:spcBef>
                <a:spcAft>
                  <a:spcPts val="0"/>
                </a:spcAft>
                <a:buClr>
                  <a:srgbClr val="000000"/>
                </a:buClr>
                <a:buSzPct val="100000"/>
                <a:defRPr/>
              </a:pPr>
              <a:br>
                <a:rPr lang="en-GB" altLang="en-US" sz="2300" b="1" dirty="0">
                  <a:solidFill>
                    <a:srgbClr val="000000"/>
                  </a:solidFill>
                  <a:latin typeface="Gill Sans MT" pitchFamily="34" charset="0"/>
                  <a:cs typeface="+mn-cs"/>
                </a:rPr>
              </a:br>
              <a:r>
                <a:rPr lang="en-GB" altLang="en-US" sz="2300" b="1" dirty="0">
                  <a:solidFill>
                    <a:srgbClr val="000000"/>
                  </a:solidFill>
                  <a:latin typeface="Gill Sans MT" pitchFamily="34" charset="0"/>
                  <a:cs typeface="+mn-cs"/>
                </a:rPr>
                <a:t>1	Entry:  </a:t>
              </a:r>
              <a:r>
                <a:rPr lang="en-GB" altLang="en-US" sz="2300" dirty="0">
                  <a:solidFill>
                    <a:srgbClr val="000000"/>
                  </a:solidFill>
                  <a:latin typeface="Gill Sans MT" pitchFamily="34" charset="0"/>
                  <a:cs typeface="+mn-cs"/>
                </a:rPr>
                <a:t>Teacher-led discussion and activity. Basic data &amp; graph interpretation</a:t>
              </a:r>
            </a:p>
          </p:txBody>
        </p:sp>
      </p:grpSp>
      <p:sp>
        <p:nvSpPr>
          <p:cNvPr id="41989" name="Line 10"/>
          <p:cNvSpPr>
            <a:spLocks noChangeShapeType="1"/>
          </p:cNvSpPr>
          <p:nvPr/>
        </p:nvSpPr>
        <p:spPr bwMode="auto">
          <a:xfrm flipV="1">
            <a:off x="1658622" y="2371726"/>
            <a:ext cx="4312920" cy="3486150"/>
          </a:xfrm>
          <a:prstGeom prst="line">
            <a:avLst/>
          </a:prstGeom>
          <a:ln>
            <a:headEnd type="none"/>
            <a:tailEnd type="arrow" w="med" len="med"/>
          </a:ln>
          <a:extLst/>
        </p:spPr>
        <p:style>
          <a:lnRef idx="3">
            <a:schemeClr val="accent4"/>
          </a:lnRef>
          <a:fillRef idx="0">
            <a:schemeClr val="accent4"/>
          </a:fillRef>
          <a:effectRef idx="2">
            <a:schemeClr val="accent4"/>
          </a:effectRef>
          <a:fontRef idx="minor">
            <a:schemeClr val="tx1"/>
          </a:fontRef>
        </p:style>
        <p:txBody>
          <a:bodyPr lIns="118487" tIns="59244" rIns="118487" bIns="59244"/>
          <a:lstStyle/>
          <a:p>
            <a:endParaRPr lang="en-US" dirty="0">
              <a:latin typeface="Calibri" panose="020F0502020204030204" pitchFamily="34" charset="0"/>
            </a:endParaRPr>
          </a:p>
        </p:txBody>
      </p:sp>
    </p:spTree>
    <p:extLst>
      <p:ext uri="{BB962C8B-B14F-4D97-AF65-F5344CB8AC3E}">
        <p14:creationId xmlns:p14="http://schemas.microsoft.com/office/powerpoint/2010/main" val="14875805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a:xfrm>
            <a:off x="731521" y="544830"/>
            <a:ext cx="13164821" cy="3907156"/>
          </a:xfrm>
        </p:spPr>
        <p:txBody>
          <a:bodyPr/>
          <a:lstStyle/>
          <a:p>
            <a:pPr eaLnBrk="1" fontAlgn="auto" hangingPunct="1">
              <a:defRPr/>
            </a:pPr>
            <a:r>
              <a:rPr lang="en-PH" dirty="0"/>
              <a:t>The El Nino Module and Data Tools</a:t>
            </a:r>
            <a:endParaRPr lang="en-US" dirty="0"/>
          </a:p>
        </p:txBody>
      </p:sp>
      <p:sp>
        <p:nvSpPr>
          <p:cNvPr id="70659" name="Text Placeholder 10"/>
          <p:cNvSpPr>
            <a:spLocks noGrp="1"/>
          </p:cNvSpPr>
          <p:nvPr>
            <p:ph type="body" sz="quarter" idx="14"/>
          </p:nvPr>
        </p:nvSpPr>
        <p:spPr>
          <a:xfrm>
            <a:off x="734062" y="4994587"/>
            <a:ext cx="8702040" cy="3596882"/>
          </a:xfrm>
        </p:spPr>
        <p:txBody>
          <a:bodyPr/>
          <a:lstStyle/>
          <a:p>
            <a:pPr lvl="2" eaLnBrk="1" fontAlgn="auto" hangingPunct="1">
              <a:defRPr/>
            </a:pPr>
            <a:r>
              <a:rPr lang="en-US" sz="2900" dirty="0"/>
              <a:t>Explore the online platform for students</a:t>
            </a:r>
          </a:p>
        </p:txBody>
      </p:sp>
      <p:sp>
        <p:nvSpPr>
          <p:cNvPr id="48132" name="Text Placeholder 11"/>
          <p:cNvSpPr>
            <a:spLocks noGrp="1"/>
          </p:cNvSpPr>
          <p:nvPr>
            <p:ph type="body" sz="quarter" idx="15"/>
          </p:nvPr>
        </p:nvSpPr>
        <p:spPr>
          <a:xfrm>
            <a:off x="9669781" y="5019676"/>
            <a:ext cx="4226560" cy="2659380"/>
          </a:xfrm>
        </p:spPr>
        <p:txBody>
          <a:bodyPr/>
          <a:lstStyle/>
          <a:p>
            <a:pPr eaLnBrk="1" hangingPunct="1"/>
            <a:r>
              <a:rPr lang="en-US" altLang="en-US" dirty="0"/>
              <a:t>03</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31521" y="544830"/>
            <a:ext cx="13164821" cy="3907156"/>
          </a:xfrm>
        </p:spPr>
        <p:txBody>
          <a:bodyPr/>
          <a:lstStyle/>
          <a:p>
            <a:pPr eaLnBrk="1" fontAlgn="auto" hangingPunct="1">
              <a:defRPr/>
            </a:pPr>
            <a:r>
              <a:rPr lang="en-US" dirty="0"/>
              <a:t>The Science of El Nino</a:t>
            </a:r>
          </a:p>
        </p:txBody>
      </p:sp>
      <p:sp>
        <p:nvSpPr>
          <p:cNvPr id="32771" name="Text Placeholder 6"/>
          <p:cNvSpPr>
            <a:spLocks noGrp="1"/>
          </p:cNvSpPr>
          <p:nvPr>
            <p:ph type="body" sz="quarter" idx="14"/>
          </p:nvPr>
        </p:nvSpPr>
        <p:spPr>
          <a:xfrm>
            <a:off x="734062" y="5185411"/>
            <a:ext cx="8702040" cy="2503170"/>
          </a:xfrm>
        </p:spPr>
        <p:txBody>
          <a:bodyPr/>
          <a:lstStyle/>
          <a:p>
            <a:pPr lvl="2" eaLnBrk="1" fontAlgn="auto" hangingPunct="1">
              <a:defRPr/>
            </a:pPr>
            <a:r>
              <a:rPr lang="en-US" sz="2900" dirty="0"/>
              <a:t>What is El Nino?</a:t>
            </a:r>
          </a:p>
          <a:p>
            <a:pPr lvl="2" eaLnBrk="1" fontAlgn="auto" hangingPunct="1">
              <a:defRPr/>
            </a:pPr>
            <a:r>
              <a:rPr lang="en-US" sz="2900" dirty="0"/>
              <a:t>A look at data &amp; events from recent history</a:t>
            </a:r>
          </a:p>
          <a:p>
            <a:pPr marL="0" lvl="2" indent="0" eaLnBrk="1" fontAlgn="auto" hangingPunct="1">
              <a:buNone/>
              <a:defRPr/>
            </a:pPr>
            <a:endParaRPr lang="en-US" sz="2900" dirty="0"/>
          </a:p>
        </p:txBody>
      </p:sp>
      <p:sp>
        <p:nvSpPr>
          <p:cNvPr id="31748" name="Text Placeholder 10"/>
          <p:cNvSpPr>
            <a:spLocks noGrp="1"/>
          </p:cNvSpPr>
          <p:nvPr>
            <p:ph type="body" sz="quarter" idx="15"/>
          </p:nvPr>
        </p:nvSpPr>
        <p:spPr>
          <a:xfrm>
            <a:off x="9669781" y="5019676"/>
            <a:ext cx="4226560" cy="2659380"/>
          </a:xfrm>
        </p:spPr>
        <p:txBody>
          <a:bodyPr/>
          <a:lstStyle/>
          <a:p>
            <a:pPr eaLnBrk="1" hangingPunct="1"/>
            <a:r>
              <a:rPr lang="en-US" altLang="en-US" dirty="0"/>
              <a:t>01</a:t>
            </a:r>
          </a:p>
        </p:txBody>
      </p:sp>
      <p:sp>
        <p:nvSpPr>
          <p:cNvPr id="6" name="Rectangle 5">
            <a:hlinkClick r:id="rId4" action="ppaction://hlinksldjump"/>
          </p:cNvPr>
          <p:cNvSpPr/>
          <p:nvPr/>
        </p:nvSpPr>
        <p:spPr>
          <a:xfrm>
            <a:off x="731521" y="5633086"/>
            <a:ext cx="6649720" cy="375284"/>
          </a:xfrm>
          <a:prstGeom prst="rect">
            <a:avLst/>
          </a:prstGeom>
          <a:solidFill>
            <a:schemeClr val="accent3">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anchor="ctr"/>
          <a:lstStyle/>
          <a:p>
            <a:pPr algn="ctr" fontAlgn="auto">
              <a:spcBef>
                <a:spcPts val="0"/>
              </a:spcBef>
              <a:spcAft>
                <a:spcPts val="0"/>
              </a:spcAft>
              <a:defRPr/>
            </a:pPr>
            <a:endParaRPr lang="en-US" dirty="0">
              <a:latin typeface="Calibri" panose="020F050202020403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
          </p:nvPr>
        </p:nvSpPr>
        <p:spPr/>
        <p:txBody>
          <a:bodyPr/>
          <a:lstStyle/>
          <a:p>
            <a:endParaRPr lang="en-US"/>
          </a:p>
        </p:txBody>
      </p:sp>
      <p:pic>
        <p:nvPicPr>
          <p:cNvPr id="8" name="Picture 7">
            <a:extLst>
              <a:ext uri="{FF2B5EF4-FFF2-40B4-BE49-F238E27FC236}">
                <a16:creationId xmlns:a16="http://schemas.microsoft.com/office/drawing/2014/main" id="{5BFAE2C5-71AD-F64D-A8F3-5983F48A8EC3}"/>
              </a:ext>
            </a:extLst>
          </p:cNvPr>
          <p:cNvPicPr>
            <a:picLocks noChangeAspect="1"/>
          </p:cNvPicPr>
          <p:nvPr/>
        </p:nvPicPr>
        <p:blipFill>
          <a:blip r:embed="rId3"/>
          <a:stretch>
            <a:fillRect/>
          </a:stretch>
        </p:blipFill>
        <p:spPr>
          <a:xfrm>
            <a:off x="0" y="0"/>
            <a:ext cx="14690558" cy="8229600"/>
          </a:xfrm>
          <a:prstGeom prst="rect">
            <a:avLst/>
          </a:prstGeom>
        </p:spPr>
      </p:pic>
    </p:spTree>
    <p:extLst>
      <p:ext uri="{BB962C8B-B14F-4D97-AF65-F5344CB8AC3E}">
        <p14:creationId xmlns:p14="http://schemas.microsoft.com/office/powerpoint/2010/main" val="2058566704"/>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3FF4-722D-8A4A-BD38-2C7E08F781BE}"/>
              </a:ext>
            </a:extLst>
          </p:cNvPr>
          <p:cNvSpPr>
            <a:spLocks noGrp="1"/>
          </p:cNvSpPr>
          <p:nvPr>
            <p:ph type="title"/>
          </p:nvPr>
        </p:nvSpPr>
        <p:spPr/>
        <p:txBody>
          <a:bodyPr/>
          <a:lstStyle/>
          <a:p>
            <a:endParaRPr lang="en-US"/>
          </a:p>
        </p:txBody>
      </p:sp>
      <p:pic>
        <p:nvPicPr>
          <p:cNvPr id="3" name="Picture 2" descr="Screen Shot 2017-12-11 at 7.22.01 AM.png">
            <a:extLst>
              <a:ext uri="{FF2B5EF4-FFF2-40B4-BE49-F238E27FC236}">
                <a16:creationId xmlns:a16="http://schemas.microsoft.com/office/drawing/2014/main" id="{C4FEE342-395D-C447-B8E9-C645D856688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80356" y="0"/>
            <a:ext cx="9539111" cy="2600151"/>
          </a:xfrm>
          <a:prstGeom prst="rect">
            <a:avLst/>
          </a:prstGeom>
        </p:spPr>
      </p:pic>
      <p:pic>
        <p:nvPicPr>
          <p:cNvPr id="5" name="Picture 4">
            <a:extLst>
              <a:ext uri="{FF2B5EF4-FFF2-40B4-BE49-F238E27FC236}">
                <a16:creationId xmlns:a16="http://schemas.microsoft.com/office/drawing/2014/main" id="{7AF48258-145D-1B4B-8145-06A38B06F35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3915" y="2937484"/>
            <a:ext cx="3644605" cy="5044465"/>
          </a:xfrm>
          <a:prstGeom prst="rect">
            <a:avLst/>
          </a:prstGeom>
          <a:ln w="63500">
            <a:solidFill>
              <a:schemeClr val="bg2"/>
            </a:solidFill>
          </a:ln>
        </p:spPr>
      </p:pic>
      <p:pic>
        <p:nvPicPr>
          <p:cNvPr id="7" name="Picture 6">
            <a:extLst>
              <a:ext uri="{FF2B5EF4-FFF2-40B4-BE49-F238E27FC236}">
                <a16:creationId xmlns:a16="http://schemas.microsoft.com/office/drawing/2014/main" id="{B35C23A6-564E-7442-A108-8F1FD2F28708}"/>
              </a:ext>
            </a:extLst>
          </p:cNvPr>
          <p:cNvPicPr>
            <a:picLocks noChangeAspect="1"/>
          </p:cNvPicPr>
          <p:nvPr/>
        </p:nvPicPr>
        <p:blipFill>
          <a:blip r:embed="rId5"/>
          <a:stretch>
            <a:fillRect/>
          </a:stretch>
        </p:blipFill>
        <p:spPr>
          <a:xfrm>
            <a:off x="4445065" y="2937483"/>
            <a:ext cx="2350032" cy="5044465"/>
          </a:xfrm>
          <a:prstGeom prst="rect">
            <a:avLst/>
          </a:prstGeom>
          <a:ln w="63500">
            <a:solidFill>
              <a:schemeClr val="bg2"/>
            </a:solidFill>
          </a:ln>
        </p:spPr>
      </p:pic>
      <p:pic>
        <p:nvPicPr>
          <p:cNvPr id="9" name="Picture 8">
            <a:extLst>
              <a:ext uri="{FF2B5EF4-FFF2-40B4-BE49-F238E27FC236}">
                <a16:creationId xmlns:a16="http://schemas.microsoft.com/office/drawing/2014/main" id="{6A7CD790-7E54-FC47-B95A-8B3F33C191C3}"/>
              </a:ext>
            </a:extLst>
          </p:cNvPr>
          <p:cNvPicPr>
            <a:picLocks noChangeAspect="1"/>
          </p:cNvPicPr>
          <p:nvPr/>
        </p:nvPicPr>
        <p:blipFill>
          <a:blip r:embed="rId6"/>
          <a:stretch>
            <a:fillRect/>
          </a:stretch>
        </p:blipFill>
        <p:spPr>
          <a:xfrm>
            <a:off x="7361643" y="2937483"/>
            <a:ext cx="3546727" cy="5044465"/>
          </a:xfrm>
          <a:prstGeom prst="rect">
            <a:avLst/>
          </a:prstGeom>
          <a:ln w="63500">
            <a:solidFill>
              <a:schemeClr val="bg2"/>
            </a:solidFill>
          </a:ln>
        </p:spPr>
      </p:pic>
      <p:pic>
        <p:nvPicPr>
          <p:cNvPr id="11" name="Picture 10">
            <a:extLst>
              <a:ext uri="{FF2B5EF4-FFF2-40B4-BE49-F238E27FC236}">
                <a16:creationId xmlns:a16="http://schemas.microsoft.com/office/drawing/2014/main" id="{72667432-3C4A-4646-A1A8-0D3A870EC2A6}"/>
              </a:ext>
            </a:extLst>
          </p:cNvPr>
          <p:cNvPicPr>
            <a:picLocks noChangeAspect="1"/>
          </p:cNvPicPr>
          <p:nvPr/>
        </p:nvPicPr>
        <p:blipFill>
          <a:blip r:embed="rId7"/>
          <a:stretch>
            <a:fillRect/>
          </a:stretch>
        </p:blipFill>
        <p:spPr>
          <a:xfrm>
            <a:off x="7361642" y="2937483"/>
            <a:ext cx="6629563" cy="5044465"/>
          </a:xfrm>
          <a:prstGeom prst="rect">
            <a:avLst/>
          </a:prstGeom>
          <a:ln w="63500">
            <a:solidFill>
              <a:schemeClr val="bg2"/>
            </a:solidFill>
          </a:ln>
        </p:spPr>
      </p:pic>
    </p:spTree>
    <p:extLst>
      <p:ext uri="{BB962C8B-B14F-4D97-AF65-F5344CB8AC3E}">
        <p14:creationId xmlns:p14="http://schemas.microsoft.com/office/powerpoint/2010/main" val="532813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
          </p:nvPr>
        </p:nvSpPr>
        <p:spPr/>
        <p:txBody>
          <a:bodyPr/>
          <a:lstStyle/>
          <a:p>
            <a:endParaRPr lang="en-US"/>
          </a:p>
        </p:txBody>
      </p:sp>
      <p:pic>
        <p:nvPicPr>
          <p:cNvPr id="8" name="Picture 7">
            <a:extLst>
              <a:ext uri="{FF2B5EF4-FFF2-40B4-BE49-F238E27FC236}">
                <a16:creationId xmlns:a16="http://schemas.microsoft.com/office/drawing/2014/main" id="{5BFAE2C5-71AD-F64D-A8F3-5983F48A8EC3}"/>
              </a:ext>
            </a:extLst>
          </p:cNvPr>
          <p:cNvPicPr>
            <a:picLocks noChangeAspect="1"/>
          </p:cNvPicPr>
          <p:nvPr/>
        </p:nvPicPr>
        <p:blipFill>
          <a:blip r:embed="rId3"/>
          <a:stretch>
            <a:fillRect/>
          </a:stretch>
        </p:blipFill>
        <p:spPr>
          <a:xfrm>
            <a:off x="0" y="0"/>
            <a:ext cx="14690558" cy="8229600"/>
          </a:xfrm>
          <a:prstGeom prst="rect">
            <a:avLst/>
          </a:prstGeom>
        </p:spPr>
      </p:pic>
      <p:sp>
        <p:nvSpPr>
          <p:cNvPr id="5" name="Striped Right Arrow 4">
            <a:extLst>
              <a:ext uri="{FF2B5EF4-FFF2-40B4-BE49-F238E27FC236}">
                <a16:creationId xmlns:a16="http://schemas.microsoft.com/office/drawing/2014/main" id="{49FD5061-EEF9-784D-9B98-6829281F444C}"/>
              </a:ext>
            </a:extLst>
          </p:cNvPr>
          <p:cNvSpPr/>
          <p:nvPr/>
        </p:nvSpPr>
        <p:spPr>
          <a:xfrm>
            <a:off x="839612" y="4436347"/>
            <a:ext cx="1516755" cy="851934"/>
          </a:xfrm>
          <a:prstGeom prst="striped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spTree>
    <p:extLst>
      <p:ext uri="{BB962C8B-B14F-4D97-AF65-F5344CB8AC3E}">
        <p14:creationId xmlns:p14="http://schemas.microsoft.com/office/powerpoint/2010/main" val="398508877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repeatCount="4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ENSO.00000.png" descr="ENSO.00000.png"/>
          <p:cNvPicPr>
            <a:picLocks noChangeAspect="1"/>
          </p:cNvPicPr>
          <p:nvPr/>
        </p:nvPicPr>
        <p:blipFill>
          <a:blip r:embed="rId3">
            <a:extLst/>
          </a:blip>
          <a:stretch>
            <a:fillRect/>
          </a:stretch>
        </p:blipFill>
        <p:spPr>
          <a:xfrm>
            <a:off x="0" y="0"/>
            <a:ext cx="14630400" cy="8229600"/>
          </a:xfrm>
          <a:prstGeom prst="rect">
            <a:avLst/>
          </a:prstGeom>
          <a:ln w="12700">
            <a:miter lim="400000"/>
          </a:ln>
        </p:spPr>
      </p:pic>
      <p:sp>
        <p:nvSpPr>
          <p:cNvPr id="3" name="Right Brace 2">
            <a:extLst>
              <a:ext uri="{FF2B5EF4-FFF2-40B4-BE49-F238E27FC236}">
                <a16:creationId xmlns:a16="http://schemas.microsoft.com/office/drawing/2014/main" id="{0FCBCFE9-E826-244D-97C6-C2509EA62EAC}"/>
              </a:ext>
            </a:extLst>
          </p:cNvPr>
          <p:cNvSpPr/>
          <p:nvPr/>
        </p:nvSpPr>
        <p:spPr>
          <a:xfrm rot="5400000">
            <a:off x="3107268" y="-522110"/>
            <a:ext cx="643467" cy="3956757"/>
          </a:xfrm>
          <a:prstGeom prst="rightBrace">
            <a:avLst/>
          </a:prstGeom>
          <a:ln w="63500"/>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dirty="0"/>
          </a:p>
        </p:txBody>
      </p:sp>
      <p:sp>
        <p:nvSpPr>
          <p:cNvPr id="4" name="TextBox 3">
            <a:extLst>
              <a:ext uri="{FF2B5EF4-FFF2-40B4-BE49-F238E27FC236}">
                <a16:creationId xmlns:a16="http://schemas.microsoft.com/office/drawing/2014/main" id="{A52D3B57-1B08-7E4D-AFBC-8F247E0DA982}"/>
              </a:ext>
            </a:extLst>
          </p:cNvPr>
          <p:cNvSpPr txBox="1"/>
          <p:nvPr/>
        </p:nvSpPr>
        <p:spPr>
          <a:xfrm>
            <a:off x="2856089" y="1873956"/>
            <a:ext cx="2232746" cy="276999"/>
          </a:xfrm>
          <a:prstGeom prst="rect">
            <a:avLst/>
          </a:prstGeom>
          <a:noFill/>
        </p:spPr>
        <p:txBody>
          <a:bodyPr wrap="square" lIns="0" tIns="0" rIns="0" bIns="0" rtlCol="0">
            <a:spAutoFit/>
          </a:bodyPr>
          <a:lstStyle/>
          <a:p>
            <a:r>
              <a:rPr lang="en-US" b="1" dirty="0">
                <a:solidFill>
                  <a:schemeClr val="tx2"/>
                </a:solidFill>
                <a:latin typeface="+mj-lt"/>
              </a:rPr>
              <a:t>Student Activities</a:t>
            </a:r>
          </a:p>
        </p:txBody>
      </p:sp>
      <p:sp>
        <p:nvSpPr>
          <p:cNvPr id="6" name="TextBox 5">
            <a:extLst>
              <a:ext uri="{FF2B5EF4-FFF2-40B4-BE49-F238E27FC236}">
                <a16:creationId xmlns:a16="http://schemas.microsoft.com/office/drawing/2014/main" id="{012CBAD7-DE0A-E548-8155-D5F332DC2139}"/>
              </a:ext>
            </a:extLst>
          </p:cNvPr>
          <p:cNvSpPr txBox="1"/>
          <p:nvPr/>
        </p:nvSpPr>
        <p:spPr>
          <a:xfrm>
            <a:off x="5514992" y="1423452"/>
            <a:ext cx="1343011" cy="553998"/>
          </a:xfrm>
          <a:prstGeom prst="rect">
            <a:avLst/>
          </a:prstGeom>
          <a:noFill/>
        </p:spPr>
        <p:txBody>
          <a:bodyPr wrap="square" lIns="0" tIns="0" rIns="0" bIns="0" rtlCol="0">
            <a:spAutoFit/>
          </a:bodyPr>
          <a:lstStyle/>
          <a:p>
            <a:r>
              <a:rPr lang="en-US" b="1" dirty="0">
                <a:solidFill>
                  <a:schemeClr val="tx2"/>
                </a:solidFill>
                <a:latin typeface="+mj-lt"/>
              </a:rPr>
              <a:t>Access to data tools</a:t>
            </a:r>
          </a:p>
        </p:txBody>
      </p:sp>
      <p:cxnSp>
        <p:nvCxnSpPr>
          <p:cNvPr id="7" name="Straight Arrow Connector 6">
            <a:extLst>
              <a:ext uri="{FF2B5EF4-FFF2-40B4-BE49-F238E27FC236}">
                <a16:creationId xmlns:a16="http://schemas.microsoft.com/office/drawing/2014/main" id="{80B616A1-79F1-9943-8427-FDB4B4173CD5}"/>
              </a:ext>
            </a:extLst>
          </p:cNvPr>
          <p:cNvCxnSpPr/>
          <p:nvPr/>
        </p:nvCxnSpPr>
        <p:spPr>
          <a:xfrm>
            <a:off x="5904089" y="1049870"/>
            <a:ext cx="0" cy="321733"/>
          </a:xfrm>
          <a:prstGeom prst="straightConnector1">
            <a:avLst/>
          </a:prstGeom>
          <a:ln w="63500">
            <a:tailEnd type="triangle"/>
          </a:ln>
        </p:spPr>
        <p:style>
          <a:lnRef idx="1">
            <a:schemeClr val="accent5"/>
          </a:lnRef>
          <a:fillRef idx="0">
            <a:schemeClr val="accent5"/>
          </a:fillRef>
          <a:effectRef idx="0">
            <a:schemeClr val="accent5"/>
          </a:effectRef>
          <a:fontRef idx="minor">
            <a:schemeClr val="tx1"/>
          </a:fontRef>
        </p:style>
      </p:cxnSp>
      <p:cxnSp>
        <p:nvCxnSpPr>
          <p:cNvPr id="9" name="Straight Arrow Connector 8">
            <a:extLst>
              <a:ext uri="{FF2B5EF4-FFF2-40B4-BE49-F238E27FC236}">
                <a16:creationId xmlns:a16="http://schemas.microsoft.com/office/drawing/2014/main" id="{9D114C37-CC06-5048-9A3F-F8A9B3DA2A17}"/>
              </a:ext>
            </a:extLst>
          </p:cNvPr>
          <p:cNvCxnSpPr>
            <a:cxnSpLocks/>
          </p:cNvCxnSpPr>
          <p:nvPr/>
        </p:nvCxnSpPr>
        <p:spPr>
          <a:xfrm>
            <a:off x="7095067" y="1049870"/>
            <a:ext cx="0" cy="307651"/>
          </a:xfrm>
          <a:prstGeom prst="straightConnector1">
            <a:avLst/>
          </a:prstGeom>
          <a:ln w="63500">
            <a:tailEnd type="triangle"/>
          </a:ln>
        </p:spPr>
        <p:style>
          <a:lnRef idx="1">
            <a:schemeClr val="accent5"/>
          </a:lnRef>
          <a:fillRef idx="0">
            <a:schemeClr val="accent5"/>
          </a:fillRef>
          <a:effectRef idx="0">
            <a:schemeClr val="accent5"/>
          </a:effectRef>
          <a:fontRef idx="minor">
            <a:schemeClr val="tx1"/>
          </a:fontRef>
        </p:style>
      </p:cxnSp>
      <p:sp>
        <p:nvSpPr>
          <p:cNvPr id="10" name="TextBox 9">
            <a:extLst>
              <a:ext uri="{FF2B5EF4-FFF2-40B4-BE49-F238E27FC236}">
                <a16:creationId xmlns:a16="http://schemas.microsoft.com/office/drawing/2014/main" id="{3ACF4134-F68F-EA43-AD4A-D34D7E22AD9B}"/>
              </a:ext>
            </a:extLst>
          </p:cNvPr>
          <p:cNvSpPr txBox="1"/>
          <p:nvPr/>
        </p:nvSpPr>
        <p:spPr>
          <a:xfrm>
            <a:off x="7264037" y="1179269"/>
            <a:ext cx="2263915" cy="276999"/>
          </a:xfrm>
          <a:prstGeom prst="rect">
            <a:avLst/>
          </a:prstGeom>
          <a:noFill/>
        </p:spPr>
        <p:txBody>
          <a:bodyPr wrap="square" lIns="0" tIns="0" rIns="0" bIns="0" rtlCol="0">
            <a:spAutoFit/>
          </a:bodyPr>
          <a:lstStyle/>
          <a:p>
            <a:r>
              <a:rPr lang="en-US" b="1" dirty="0">
                <a:solidFill>
                  <a:schemeClr val="tx2"/>
                </a:solidFill>
                <a:latin typeface="+mj-lt"/>
              </a:rPr>
              <a:t>Lesson plans</a:t>
            </a:r>
          </a:p>
        </p:txBody>
      </p:sp>
    </p:spTree>
    <p:extLst>
      <p:ext uri="{BB962C8B-B14F-4D97-AF65-F5344CB8AC3E}">
        <p14:creationId xmlns:p14="http://schemas.microsoft.com/office/powerpoint/2010/main" val="370546424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p:bldP spid="10" grpId="0"/>
      <p:bldP spid="10"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we="http://schemas.microsoft.com/office/webextensions/webextension/2010/11" xmlns:pca="http://schemas.microsoft.com/office/powerpoint/2013/contentapp">
        <mc:Choice Requires="we pca">
          <p:graphicFrame>
            <p:nvGraphicFramePr>
              <p:cNvPr id="2" name="Add-in 1">
                <a:extLst>
                  <a:ext uri="{FF2B5EF4-FFF2-40B4-BE49-F238E27FC236}">
                    <a16:creationId xmlns:a16="http://schemas.microsoft.com/office/drawing/2014/main" id="{1741232A-068F-0343-8FF9-237F12D400DA}"/>
                  </a:ext>
                </a:extLst>
              </p:cNvPr>
              <p:cNvGraphicFramePr>
                <a:graphicFrameLocks noGrp="1"/>
              </p:cNvGraphicFramePr>
              <p:nvPr>
                <p:extLst>
                  <p:ext uri="{D42A27DB-BD31-4B8C-83A1-F6EECF244321}">
                    <p14:modId xmlns:p14="http://schemas.microsoft.com/office/powerpoint/2010/main" val="1718848062"/>
                  </p:ext>
                </p:extLst>
              </p:nvPr>
            </p:nvGraphicFramePr>
            <p:xfrm>
              <a:off x="654756" y="191911"/>
              <a:ext cx="12353925" cy="7732889"/>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2" name="Add-in 1">
                <a:extLst>
                  <a:ext uri="{FF2B5EF4-FFF2-40B4-BE49-F238E27FC236}">
                    <a16:creationId xmlns:a16="http://schemas.microsoft.com/office/drawing/2014/main" id="{1741232A-068F-0343-8FF9-237F12D400DA}"/>
                  </a:ext>
                </a:extLst>
              </p:cNvPr>
              <p:cNvPicPr>
                <a:picLocks noGrp="1" noRot="1" noChangeAspect="1" noMove="1" noResize="1" noEditPoints="1" noAdjustHandles="1" noChangeArrowheads="1" noChangeShapeType="1"/>
              </p:cNvPicPr>
              <p:nvPr/>
            </p:nvPicPr>
            <p:blipFill>
              <a:blip r:embed="rId4"/>
              <a:stretch>
                <a:fillRect/>
              </a:stretch>
            </p:blipFill>
            <p:spPr>
              <a:xfrm>
                <a:off x="654756" y="191911"/>
                <a:ext cx="12353925" cy="7732889"/>
              </a:xfrm>
              <a:prstGeom prst="rect">
                <a:avLst/>
              </a:prstGeom>
            </p:spPr>
          </p:pic>
        </mc:Fallback>
      </mc:AlternateContent>
    </p:spTree>
    <p:extLst>
      <p:ext uri="{BB962C8B-B14F-4D97-AF65-F5344CB8AC3E}">
        <p14:creationId xmlns:p14="http://schemas.microsoft.com/office/powerpoint/2010/main" val="1214929092"/>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439793" y="421044"/>
            <a:ext cx="11456549" cy="630556"/>
          </a:xfrm>
        </p:spPr>
        <p:txBody>
          <a:bodyPr/>
          <a:lstStyle/>
          <a:p>
            <a:pPr eaLnBrk="1" fontAlgn="auto" hangingPunct="1">
              <a:spcAft>
                <a:spcPts val="0"/>
              </a:spcAft>
              <a:defRPr/>
            </a:pPr>
            <a:r>
              <a:rPr lang="en-US" sz="4600" b="1" dirty="0">
                <a:solidFill>
                  <a:schemeClr val="tx1">
                    <a:lumMod val="75000"/>
                    <a:lumOff val="25000"/>
                  </a:schemeClr>
                </a:solidFill>
              </a:rPr>
              <a:t>Data exploration tools  </a:t>
            </a:r>
          </a:p>
        </p:txBody>
      </p:sp>
      <p:cxnSp>
        <p:nvCxnSpPr>
          <p:cNvPr id="3" name="Straight Connector 2"/>
          <p:cNvCxnSpPr/>
          <p:nvPr/>
        </p:nvCxnSpPr>
        <p:spPr>
          <a:xfrm>
            <a:off x="5597766" y="1790526"/>
            <a:ext cx="2539" cy="5225416"/>
          </a:xfrm>
          <a:prstGeom prst="line">
            <a:avLst/>
          </a:prstGeom>
          <a:ln w="6350" cmpd="sng">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4"/>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490405" y="141328"/>
            <a:ext cx="1605280" cy="11982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Box 58"/>
          <p:cNvSpPr txBox="1">
            <a:spLocks noChangeArrowheads="1"/>
          </p:cNvSpPr>
          <p:nvPr/>
        </p:nvSpPr>
        <p:spPr bwMode="auto">
          <a:xfrm>
            <a:off x="536720" y="1703234"/>
            <a:ext cx="4962750" cy="2143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137160" anchor="b">
            <a:spAutoFit/>
          </a:bodyPr>
          <a:lstStyle>
            <a:lvl1pPr eaLnBrk="0" hangingPunct="0">
              <a:lnSpc>
                <a:spcPct val="120000"/>
              </a:lnSpc>
              <a:spcBef>
                <a:spcPts val="600"/>
              </a:spcBef>
              <a:spcAft>
                <a:spcPts val="1200"/>
              </a:spcAft>
              <a:buFont typeface="Calibri" pitchFamily="34" charset="0"/>
              <a:buChar char="​"/>
              <a:tabLst>
                <a:tab pos="411163" algn="l"/>
                <a:tab pos="825500" algn="l"/>
                <a:tab pos="1239838" algn="l"/>
                <a:tab pos="1655763" algn="l"/>
                <a:tab pos="2070100" algn="l"/>
                <a:tab pos="2484438" algn="l"/>
                <a:tab pos="2898775" algn="l"/>
                <a:tab pos="3314700" algn="l"/>
                <a:tab pos="3729038" algn="l"/>
                <a:tab pos="4143375" algn="l"/>
                <a:tab pos="4557713" algn="l"/>
                <a:tab pos="4973638" algn="l"/>
                <a:tab pos="5387975" algn="l"/>
                <a:tab pos="5802313" algn="l"/>
                <a:tab pos="6216650" algn="l"/>
                <a:tab pos="6632575" algn="l"/>
                <a:tab pos="7046913" algn="l"/>
                <a:tab pos="7461250" algn="l"/>
                <a:tab pos="7875588" algn="l"/>
                <a:tab pos="8291513" algn="l"/>
              </a:tabLst>
              <a:defRPr sz="1500" i="1">
                <a:solidFill>
                  <a:srgbClr val="00AFBB"/>
                </a:solidFill>
                <a:latin typeface="Georgia" pitchFamily="18" charset="0"/>
              </a:defRPr>
            </a:lvl1pPr>
            <a:lvl2pPr marL="742950" indent="-285750" eaLnBrk="0" hangingPunct="0">
              <a:spcAft>
                <a:spcPts val="600"/>
              </a:spcAft>
              <a:buFont typeface="Calibri" pitchFamily="34" charset="0"/>
              <a:buChar char="​"/>
              <a:tabLst>
                <a:tab pos="411163" algn="l"/>
                <a:tab pos="825500" algn="l"/>
                <a:tab pos="1239838" algn="l"/>
                <a:tab pos="1655763" algn="l"/>
                <a:tab pos="2070100" algn="l"/>
                <a:tab pos="2484438" algn="l"/>
                <a:tab pos="2898775" algn="l"/>
                <a:tab pos="3314700" algn="l"/>
                <a:tab pos="3729038" algn="l"/>
                <a:tab pos="4143375" algn="l"/>
                <a:tab pos="4557713" algn="l"/>
                <a:tab pos="4973638" algn="l"/>
                <a:tab pos="5387975" algn="l"/>
                <a:tab pos="5802313" algn="l"/>
                <a:tab pos="6216650" algn="l"/>
                <a:tab pos="6632575" algn="l"/>
                <a:tab pos="7046913" algn="l"/>
                <a:tab pos="7461250" algn="l"/>
                <a:tab pos="7875588" algn="l"/>
                <a:tab pos="8291513" algn="l"/>
              </a:tabLst>
              <a:defRPr sz="1500" i="1">
                <a:solidFill>
                  <a:schemeClr val="tx2"/>
                </a:solidFill>
                <a:latin typeface="Georgia" pitchFamily="18" charset="0"/>
              </a:defRPr>
            </a:lvl2pPr>
            <a:lvl3pPr marL="1143000" indent="-228600" eaLnBrk="0" hangingPunct="0">
              <a:lnSpc>
                <a:spcPct val="120000"/>
              </a:lnSpc>
              <a:spcBef>
                <a:spcPts val="600"/>
              </a:spcBef>
              <a:spcAft>
                <a:spcPts val="600"/>
              </a:spcAft>
              <a:buFont typeface="Calibri" pitchFamily="34" charset="0"/>
              <a:buChar char="​"/>
              <a:tabLst>
                <a:tab pos="411163" algn="l"/>
                <a:tab pos="825500" algn="l"/>
                <a:tab pos="1239838" algn="l"/>
                <a:tab pos="1655763" algn="l"/>
                <a:tab pos="2070100" algn="l"/>
                <a:tab pos="2484438" algn="l"/>
                <a:tab pos="2898775" algn="l"/>
                <a:tab pos="3314700" algn="l"/>
                <a:tab pos="3729038" algn="l"/>
                <a:tab pos="4143375" algn="l"/>
                <a:tab pos="4557713" algn="l"/>
                <a:tab pos="4973638" algn="l"/>
                <a:tab pos="5387975" algn="l"/>
                <a:tab pos="5802313" algn="l"/>
                <a:tab pos="6216650" algn="l"/>
                <a:tab pos="6632575" algn="l"/>
                <a:tab pos="7046913" algn="l"/>
                <a:tab pos="7461250" algn="l"/>
                <a:tab pos="7875588" algn="l"/>
                <a:tab pos="8291513" algn="l"/>
              </a:tabLst>
              <a:defRPr sz="1100">
                <a:solidFill>
                  <a:schemeClr val="tx2"/>
                </a:solidFill>
                <a:latin typeface="Arial" charset="0"/>
              </a:defRPr>
            </a:lvl3pPr>
            <a:lvl4pPr marL="1600200" indent="-228600" eaLnBrk="0" hangingPunct="0">
              <a:lnSpc>
                <a:spcPct val="110000"/>
              </a:lnSpc>
              <a:buFont typeface="Calibri" pitchFamily="34" charset="0"/>
              <a:buChar char="​"/>
              <a:tabLst>
                <a:tab pos="411163" algn="l"/>
                <a:tab pos="825500" algn="l"/>
                <a:tab pos="1239838" algn="l"/>
                <a:tab pos="1655763" algn="l"/>
                <a:tab pos="2070100" algn="l"/>
                <a:tab pos="2484438" algn="l"/>
                <a:tab pos="2898775" algn="l"/>
                <a:tab pos="3314700" algn="l"/>
                <a:tab pos="3729038" algn="l"/>
                <a:tab pos="4143375" algn="l"/>
                <a:tab pos="4557713" algn="l"/>
                <a:tab pos="4973638" algn="l"/>
                <a:tab pos="5387975" algn="l"/>
                <a:tab pos="5802313" algn="l"/>
                <a:tab pos="6216650" algn="l"/>
                <a:tab pos="6632575" algn="l"/>
                <a:tab pos="7046913" algn="l"/>
                <a:tab pos="7461250" algn="l"/>
                <a:tab pos="7875588" algn="l"/>
                <a:tab pos="8291513" algn="l"/>
              </a:tabLst>
              <a:defRPr sz="1100" i="1">
                <a:solidFill>
                  <a:schemeClr val="accent2"/>
                </a:solidFill>
                <a:latin typeface="Georgia" pitchFamily="18" charset="0"/>
              </a:defRPr>
            </a:lvl4pPr>
            <a:lvl5pPr marL="2057400" indent="-228600" eaLnBrk="0" hangingPunct="0">
              <a:lnSpc>
                <a:spcPct val="150000"/>
              </a:lnSpc>
              <a:buFont typeface="Calibri" pitchFamily="34" charset="0"/>
              <a:buChar char="​"/>
              <a:tabLst>
                <a:tab pos="411163" algn="l"/>
                <a:tab pos="825500" algn="l"/>
                <a:tab pos="1239838" algn="l"/>
                <a:tab pos="1655763" algn="l"/>
                <a:tab pos="2070100" algn="l"/>
                <a:tab pos="2484438" algn="l"/>
                <a:tab pos="2898775" algn="l"/>
                <a:tab pos="3314700" algn="l"/>
                <a:tab pos="3729038" algn="l"/>
                <a:tab pos="4143375" algn="l"/>
                <a:tab pos="4557713" algn="l"/>
                <a:tab pos="4973638" algn="l"/>
                <a:tab pos="5387975" algn="l"/>
                <a:tab pos="5802313" algn="l"/>
                <a:tab pos="6216650" algn="l"/>
                <a:tab pos="6632575" algn="l"/>
                <a:tab pos="7046913" algn="l"/>
                <a:tab pos="7461250" algn="l"/>
                <a:tab pos="7875588" algn="l"/>
                <a:tab pos="8291513" algn="l"/>
              </a:tabLst>
              <a:defRPr sz="700">
                <a:solidFill>
                  <a:schemeClr val="tx2"/>
                </a:solidFill>
                <a:latin typeface="Arial" charset="0"/>
              </a:defRPr>
            </a:lvl5pPr>
            <a:lvl6pPr marL="2514600" indent="-228600" eaLnBrk="0" fontAlgn="base" hangingPunct="0">
              <a:lnSpc>
                <a:spcPct val="150000"/>
              </a:lnSpc>
              <a:spcBef>
                <a:spcPct val="0"/>
              </a:spcBef>
              <a:spcAft>
                <a:spcPct val="0"/>
              </a:spcAft>
              <a:buFont typeface="Calibri" pitchFamily="34" charset="0"/>
              <a:buChar char="​"/>
              <a:tabLst>
                <a:tab pos="411163" algn="l"/>
                <a:tab pos="825500" algn="l"/>
                <a:tab pos="1239838" algn="l"/>
                <a:tab pos="1655763" algn="l"/>
                <a:tab pos="2070100" algn="l"/>
                <a:tab pos="2484438" algn="l"/>
                <a:tab pos="2898775" algn="l"/>
                <a:tab pos="3314700" algn="l"/>
                <a:tab pos="3729038" algn="l"/>
                <a:tab pos="4143375" algn="l"/>
                <a:tab pos="4557713" algn="l"/>
                <a:tab pos="4973638" algn="l"/>
                <a:tab pos="5387975" algn="l"/>
                <a:tab pos="5802313" algn="l"/>
                <a:tab pos="6216650" algn="l"/>
                <a:tab pos="6632575" algn="l"/>
                <a:tab pos="7046913" algn="l"/>
                <a:tab pos="7461250" algn="l"/>
                <a:tab pos="7875588" algn="l"/>
                <a:tab pos="8291513" algn="l"/>
              </a:tabLst>
              <a:defRPr sz="700">
                <a:solidFill>
                  <a:schemeClr val="tx2"/>
                </a:solidFill>
                <a:latin typeface="Arial" charset="0"/>
              </a:defRPr>
            </a:lvl6pPr>
            <a:lvl7pPr marL="2971800" indent="-228600" eaLnBrk="0" fontAlgn="base" hangingPunct="0">
              <a:lnSpc>
                <a:spcPct val="150000"/>
              </a:lnSpc>
              <a:spcBef>
                <a:spcPct val="0"/>
              </a:spcBef>
              <a:spcAft>
                <a:spcPct val="0"/>
              </a:spcAft>
              <a:buFont typeface="Calibri" pitchFamily="34" charset="0"/>
              <a:buChar char="​"/>
              <a:tabLst>
                <a:tab pos="411163" algn="l"/>
                <a:tab pos="825500" algn="l"/>
                <a:tab pos="1239838" algn="l"/>
                <a:tab pos="1655763" algn="l"/>
                <a:tab pos="2070100" algn="l"/>
                <a:tab pos="2484438" algn="l"/>
                <a:tab pos="2898775" algn="l"/>
                <a:tab pos="3314700" algn="l"/>
                <a:tab pos="3729038" algn="l"/>
                <a:tab pos="4143375" algn="l"/>
                <a:tab pos="4557713" algn="l"/>
                <a:tab pos="4973638" algn="l"/>
                <a:tab pos="5387975" algn="l"/>
                <a:tab pos="5802313" algn="l"/>
                <a:tab pos="6216650" algn="l"/>
                <a:tab pos="6632575" algn="l"/>
                <a:tab pos="7046913" algn="l"/>
                <a:tab pos="7461250" algn="l"/>
                <a:tab pos="7875588" algn="l"/>
                <a:tab pos="8291513" algn="l"/>
              </a:tabLst>
              <a:defRPr sz="700">
                <a:solidFill>
                  <a:schemeClr val="tx2"/>
                </a:solidFill>
                <a:latin typeface="Arial" charset="0"/>
              </a:defRPr>
            </a:lvl7pPr>
            <a:lvl8pPr marL="3429000" indent="-228600" eaLnBrk="0" fontAlgn="base" hangingPunct="0">
              <a:lnSpc>
                <a:spcPct val="150000"/>
              </a:lnSpc>
              <a:spcBef>
                <a:spcPct val="0"/>
              </a:spcBef>
              <a:spcAft>
                <a:spcPct val="0"/>
              </a:spcAft>
              <a:buFont typeface="Calibri" pitchFamily="34" charset="0"/>
              <a:buChar char="​"/>
              <a:tabLst>
                <a:tab pos="411163" algn="l"/>
                <a:tab pos="825500" algn="l"/>
                <a:tab pos="1239838" algn="l"/>
                <a:tab pos="1655763" algn="l"/>
                <a:tab pos="2070100" algn="l"/>
                <a:tab pos="2484438" algn="l"/>
                <a:tab pos="2898775" algn="l"/>
                <a:tab pos="3314700" algn="l"/>
                <a:tab pos="3729038" algn="l"/>
                <a:tab pos="4143375" algn="l"/>
                <a:tab pos="4557713" algn="l"/>
                <a:tab pos="4973638" algn="l"/>
                <a:tab pos="5387975" algn="l"/>
                <a:tab pos="5802313" algn="l"/>
                <a:tab pos="6216650" algn="l"/>
                <a:tab pos="6632575" algn="l"/>
                <a:tab pos="7046913" algn="l"/>
                <a:tab pos="7461250" algn="l"/>
                <a:tab pos="7875588" algn="l"/>
                <a:tab pos="8291513" algn="l"/>
              </a:tabLst>
              <a:defRPr sz="700">
                <a:solidFill>
                  <a:schemeClr val="tx2"/>
                </a:solidFill>
                <a:latin typeface="Arial" charset="0"/>
              </a:defRPr>
            </a:lvl8pPr>
            <a:lvl9pPr marL="3886200" indent="-228600" eaLnBrk="0" fontAlgn="base" hangingPunct="0">
              <a:lnSpc>
                <a:spcPct val="150000"/>
              </a:lnSpc>
              <a:spcBef>
                <a:spcPct val="0"/>
              </a:spcBef>
              <a:spcAft>
                <a:spcPct val="0"/>
              </a:spcAft>
              <a:buFont typeface="Calibri" pitchFamily="34" charset="0"/>
              <a:buChar char="​"/>
              <a:tabLst>
                <a:tab pos="411163" algn="l"/>
                <a:tab pos="825500" algn="l"/>
                <a:tab pos="1239838" algn="l"/>
                <a:tab pos="1655763" algn="l"/>
                <a:tab pos="2070100" algn="l"/>
                <a:tab pos="2484438" algn="l"/>
                <a:tab pos="2898775" algn="l"/>
                <a:tab pos="3314700" algn="l"/>
                <a:tab pos="3729038" algn="l"/>
                <a:tab pos="4143375" algn="l"/>
                <a:tab pos="4557713" algn="l"/>
                <a:tab pos="4973638" algn="l"/>
                <a:tab pos="5387975" algn="l"/>
                <a:tab pos="5802313" algn="l"/>
                <a:tab pos="6216650" algn="l"/>
                <a:tab pos="6632575" algn="l"/>
                <a:tab pos="7046913" algn="l"/>
                <a:tab pos="7461250" algn="l"/>
                <a:tab pos="7875588" algn="l"/>
                <a:tab pos="8291513" algn="l"/>
              </a:tabLst>
              <a:defRPr sz="700">
                <a:solidFill>
                  <a:schemeClr val="tx2"/>
                </a:solidFill>
                <a:latin typeface="Arial" charset="0"/>
              </a:defRPr>
            </a:lvl9pPr>
          </a:lstStyle>
          <a:p>
            <a:pPr eaLnBrk="1" hangingPunct="1">
              <a:lnSpc>
                <a:spcPct val="90000"/>
              </a:lnSpc>
              <a:spcAft>
                <a:spcPts val="1554"/>
              </a:spcAft>
            </a:pPr>
            <a:r>
              <a:rPr lang="en-US" altLang="en-US" sz="2600" b="1" i="0" dirty="0">
                <a:solidFill>
                  <a:srgbClr val="696969"/>
                </a:solidFill>
                <a:latin typeface="Calibri" panose="020F0502020204030204" pitchFamily="34" charset="0"/>
                <a:ea typeface="ＭＳ Ｐゴシック" pitchFamily="34" charset="-128"/>
              </a:rPr>
              <a:t>Brought to you by ….. NESDIS</a:t>
            </a:r>
          </a:p>
          <a:p>
            <a:pPr eaLnBrk="1" hangingPunct="1">
              <a:lnSpc>
                <a:spcPct val="90000"/>
              </a:lnSpc>
              <a:spcAft>
                <a:spcPts val="1554"/>
              </a:spcAft>
            </a:pPr>
            <a:r>
              <a:rPr lang="en-US" altLang="en-US" sz="2600" i="0" dirty="0">
                <a:solidFill>
                  <a:schemeClr val="accent2"/>
                </a:solidFill>
                <a:latin typeface="Calibri" panose="020F0502020204030204" pitchFamily="34" charset="0"/>
                <a:ea typeface="ＭＳ Ｐゴシック" pitchFamily="34" charset="-128"/>
              </a:rPr>
              <a:t>N</a:t>
            </a:r>
            <a:r>
              <a:rPr lang="en-US" altLang="en-US" sz="2600" i="0" dirty="0">
                <a:solidFill>
                  <a:srgbClr val="696969"/>
                </a:solidFill>
                <a:latin typeface="Calibri" panose="020F0502020204030204" pitchFamily="34" charset="0"/>
                <a:ea typeface="ＭＳ Ｐゴシック" pitchFamily="34" charset="-128"/>
              </a:rPr>
              <a:t>ational </a:t>
            </a:r>
            <a:r>
              <a:rPr lang="en-US" altLang="en-US" sz="2600" i="0" dirty="0">
                <a:solidFill>
                  <a:schemeClr val="accent2"/>
                </a:solidFill>
                <a:latin typeface="Calibri" panose="020F0502020204030204" pitchFamily="34" charset="0"/>
                <a:ea typeface="ＭＳ Ｐゴシック" pitchFamily="34" charset="-128"/>
              </a:rPr>
              <a:t>E</a:t>
            </a:r>
            <a:r>
              <a:rPr lang="en-US" altLang="en-US" sz="2600" i="0" dirty="0">
                <a:solidFill>
                  <a:srgbClr val="696969"/>
                </a:solidFill>
                <a:latin typeface="Calibri" panose="020F0502020204030204" pitchFamily="34" charset="0"/>
                <a:ea typeface="ＭＳ Ｐゴシック" pitchFamily="34" charset="-128"/>
              </a:rPr>
              <a:t>nvironmental </a:t>
            </a:r>
            <a:r>
              <a:rPr lang="en-US" altLang="en-US" sz="2600" i="0" dirty="0">
                <a:solidFill>
                  <a:schemeClr val="accent2"/>
                </a:solidFill>
                <a:latin typeface="Calibri" panose="020F0502020204030204" pitchFamily="34" charset="0"/>
                <a:ea typeface="ＭＳ Ｐゴシック" pitchFamily="34" charset="-128"/>
              </a:rPr>
              <a:t>S</a:t>
            </a:r>
            <a:r>
              <a:rPr lang="en-US" altLang="en-US" sz="2600" i="0" dirty="0">
                <a:solidFill>
                  <a:srgbClr val="696969"/>
                </a:solidFill>
                <a:latin typeface="Calibri" panose="020F0502020204030204" pitchFamily="34" charset="0"/>
                <a:ea typeface="ＭＳ Ｐゴシック" pitchFamily="34" charset="-128"/>
              </a:rPr>
              <a:t>atellite, </a:t>
            </a:r>
            <a:br>
              <a:rPr lang="en-US" altLang="en-US" sz="2600" i="0" dirty="0">
                <a:solidFill>
                  <a:srgbClr val="696969"/>
                </a:solidFill>
                <a:latin typeface="Calibri" panose="020F0502020204030204" pitchFamily="34" charset="0"/>
                <a:ea typeface="ＭＳ Ｐゴシック" pitchFamily="34" charset="-128"/>
              </a:rPr>
            </a:br>
            <a:r>
              <a:rPr lang="en-US" altLang="en-US" sz="2600" i="0" dirty="0">
                <a:solidFill>
                  <a:schemeClr val="accent2"/>
                </a:solidFill>
                <a:latin typeface="Calibri" panose="020F0502020204030204" pitchFamily="34" charset="0"/>
                <a:ea typeface="ＭＳ Ｐゴシック" pitchFamily="34" charset="-128"/>
              </a:rPr>
              <a:t>D</a:t>
            </a:r>
            <a:r>
              <a:rPr lang="en-US" altLang="en-US" sz="2600" i="0" dirty="0">
                <a:solidFill>
                  <a:srgbClr val="696969"/>
                </a:solidFill>
                <a:latin typeface="Calibri" panose="020F0502020204030204" pitchFamily="34" charset="0"/>
                <a:ea typeface="ＭＳ Ｐゴシック" pitchFamily="34" charset="-128"/>
              </a:rPr>
              <a:t>ata and </a:t>
            </a:r>
            <a:r>
              <a:rPr lang="en-US" altLang="en-US" sz="2600" i="0" dirty="0">
                <a:solidFill>
                  <a:schemeClr val="accent2"/>
                </a:solidFill>
                <a:latin typeface="Calibri" panose="020F0502020204030204" pitchFamily="34" charset="0"/>
                <a:ea typeface="ＭＳ Ｐゴシック" pitchFamily="34" charset="-128"/>
              </a:rPr>
              <a:t>I</a:t>
            </a:r>
            <a:r>
              <a:rPr lang="en-US" altLang="en-US" sz="2600" i="0" dirty="0">
                <a:solidFill>
                  <a:srgbClr val="696969"/>
                </a:solidFill>
                <a:latin typeface="Calibri" panose="020F0502020204030204" pitchFamily="34" charset="0"/>
                <a:ea typeface="ＭＳ Ｐゴシック" pitchFamily="34" charset="-128"/>
              </a:rPr>
              <a:t>nformation </a:t>
            </a:r>
            <a:r>
              <a:rPr lang="en-US" altLang="en-US" sz="2600" i="0" dirty="0">
                <a:solidFill>
                  <a:schemeClr val="accent2"/>
                </a:solidFill>
                <a:latin typeface="Calibri" panose="020F0502020204030204" pitchFamily="34" charset="0"/>
                <a:ea typeface="ＭＳ Ｐゴシック" pitchFamily="34" charset="-128"/>
              </a:rPr>
              <a:t>S</a:t>
            </a:r>
            <a:r>
              <a:rPr lang="en-US" altLang="en-US" sz="2600" i="0" dirty="0">
                <a:solidFill>
                  <a:srgbClr val="696969"/>
                </a:solidFill>
                <a:latin typeface="Calibri" panose="020F0502020204030204" pitchFamily="34" charset="0"/>
                <a:ea typeface="ＭＳ Ｐゴシック" pitchFamily="34" charset="-128"/>
              </a:rPr>
              <a:t>ervice </a:t>
            </a:r>
          </a:p>
          <a:p>
            <a:pPr eaLnBrk="1" hangingPunct="1">
              <a:lnSpc>
                <a:spcPct val="90000"/>
              </a:lnSpc>
              <a:spcAft>
                <a:spcPts val="1554"/>
              </a:spcAft>
            </a:pPr>
            <a:endParaRPr lang="en-US" altLang="en-US" sz="2600" b="1" i="0" dirty="0">
              <a:solidFill>
                <a:srgbClr val="86AA00"/>
              </a:solidFill>
              <a:latin typeface="Calibri" panose="020F0502020204030204" pitchFamily="34" charset="0"/>
              <a:ea typeface="ＭＳ Ｐゴシック" pitchFamily="34" charset="-128"/>
            </a:endParaRPr>
          </a:p>
        </p:txBody>
      </p:sp>
      <p:pic>
        <p:nvPicPr>
          <p:cNvPr id="2" name="Picture 1" descr="16979948568_50284f4e87_z (1).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90405" y="3507106"/>
            <a:ext cx="4971653" cy="3508836"/>
          </a:xfrm>
          <a:prstGeom prst="rect">
            <a:avLst/>
          </a:prstGeom>
        </p:spPr>
      </p:pic>
      <p:pic>
        <p:nvPicPr>
          <p:cNvPr id="13" name="Picture 12" descr="Screen Shot 2017-12-10 at 4.36.26 PM.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796897" y="3654805"/>
            <a:ext cx="8833503" cy="3315237"/>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705095" y="3992940"/>
            <a:ext cx="3925305" cy="2943979"/>
          </a:xfrm>
          <a:prstGeom prst="rect">
            <a:avLst/>
          </a:prstGeom>
        </p:spPr>
      </p:pic>
      <p:sp>
        <p:nvSpPr>
          <p:cNvPr id="14" name="TextBox 13"/>
          <p:cNvSpPr txBox="1"/>
          <p:nvPr/>
        </p:nvSpPr>
        <p:spPr>
          <a:xfrm>
            <a:off x="5796897" y="1703234"/>
            <a:ext cx="8342076" cy="1200329"/>
          </a:xfrm>
          <a:prstGeom prst="rect">
            <a:avLst/>
          </a:prstGeom>
          <a:noFill/>
        </p:spPr>
        <p:txBody>
          <a:bodyPr wrap="square" lIns="0" tIns="0" rIns="0" bIns="0" rtlCol="0">
            <a:spAutoFit/>
          </a:bodyPr>
          <a:lstStyle/>
          <a:p>
            <a:r>
              <a:rPr lang="en-US" sz="2600" b="1" dirty="0">
                <a:solidFill>
                  <a:schemeClr val="tx2"/>
                </a:solidFill>
                <a:latin typeface="Calibri"/>
                <a:cs typeface="Calibri"/>
              </a:rPr>
              <a:t>Two types of online data tools:</a:t>
            </a:r>
          </a:p>
          <a:p>
            <a:pPr marL="514350" indent="-514350">
              <a:buAutoNum type="arabicParenBoth"/>
            </a:pPr>
            <a:r>
              <a:rPr lang="en-US" sz="2600" dirty="0">
                <a:solidFill>
                  <a:schemeClr val="tx2"/>
                </a:solidFill>
                <a:latin typeface="Calibri"/>
                <a:cs typeface="Calibri"/>
              </a:rPr>
              <a:t>Sea Surface Temperature (1982 – current) </a:t>
            </a:r>
          </a:p>
          <a:p>
            <a:pPr marL="514350" indent="-514350">
              <a:buAutoNum type="arabicParenBoth"/>
            </a:pPr>
            <a:r>
              <a:rPr lang="en-US" sz="2600" dirty="0">
                <a:solidFill>
                  <a:schemeClr val="tx2"/>
                </a:solidFill>
                <a:latin typeface="Calibri"/>
                <a:cs typeface="Calibri"/>
              </a:rPr>
              <a:t>Chlorophyll Concentration (2002 – current) </a:t>
            </a:r>
          </a:p>
        </p:txBody>
      </p:sp>
      <p:sp>
        <p:nvSpPr>
          <p:cNvPr id="12" name="Striped Right Arrow 11"/>
          <p:cNvSpPr/>
          <p:nvPr/>
        </p:nvSpPr>
        <p:spPr>
          <a:xfrm>
            <a:off x="5213700" y="3033287"/>
            <a:ext cx="868967" cy="467875"/>
          </a:xfrm>
          <a:prstGeom prst="striped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sp>
        <p:nvSpPr>
          <p:cNvPr id="5" name="Rectangle 4">
            <a:extLst>
              <a:ext uri="{FF2B5EF4-FFF2-40B4-BE49-F238E27FC236}">
                <a16:creationId xmlns:a16="http://schemas.microsoft.com/office/drawing/2014/main" id="{C3E45597-8354-014F-B297-94BE445BA87C}"/>
              </a:ext>
            </a:extLst>
          </p:cNvPr>
          <p:cNvSpPr/>
          <p:nvPr/>
        </p:nvSpPr>
        <p:spPr>
          <a:xfrm>
            <a:off x="8398933" y="3563691"/>
            <a:ext cx="1095023" cy="42924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cxnSp>
        <p:nvCxnSpPr>
          <p:cNvPr id="16" name="Curved Connector 15">
            <a:extLst>
              <a:ext uri="{FF2B5EF4-FFF2-40B4-BE49-F238E27FC236}">
                <a16:creationId xmlns:a16="http://schemas.microsoft.com/office/drawing/2014/main" id="{5C48DF09-DA61-EA41-A846-2386AB8AB0A0}"/>
              </a:ext>
            </a:extLst>
          </p:cNvPr>
          <p:cNvCxnSpPr>
            <a:stCxn id="5" idx="0"/>
          </p:cNvCxnSpPr>
          <p:nvPr/>
        </p:nvCxnSpPr>
        <p:spPr>
          <a:xfrm rot="5400000" flipH="1" flipV="1">
            <a:off x="9018799" y="3088535"/>
            <a:ext cx="402802" cy="547511"/>
          </a:xfrm>
          <a:prstGeom prst="curvedConnector2">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10DB0F9-CE56-5E4F-85A4-67946467F703}"/>
              </a:ext>
            </a:extLst>
          </p:cNvPr>
          <p:cNvSpPr txBox="1"/>
          <p:nvPr/>
        </p:nvSpPr>
        <p:spPr>
          <a:xfrm>
            <a:off x="9493956" y="3069776"/>
            <a:ext cx="5136444" cy="169277"/>
          </a:xfrm>
          <a:prstGeom prst="rect">
            <a:avLst/>
          </a:prstGeom>
          <a:noFill/>
        </p:spPr>
        <p:txBody>
          <a:bodyPr wrap="square" lIns="0" tIns="0" rIns="0" bIns="0" rtlCol="0">
            <a:spAutoFit/>
          </a:bodyPr>
          <a:lstStyle/>
          <a:p>
            <a:r>
              <a:rPr lang="en-US" sz="1100" dirty="0">
                <a:solidFill>
                  <a:schemeClr val="tx2"/>
                </a:solidFill>
                <a:latin typeface="+mj-lt"/>
              </a:rPr>
              <a:t>Yes, you can download data. But can also create data maps like the one below.</a:t>
            </a:r>
          </a:p>
        </p:txBody>
      </p:sp>
    </p:spTree>
    <p:extLst>
      <p:ext uri="{BB962C8B-B14F-4D97-AF65-F5344CB8AC3E}">
        <p14:creationId xmlns:p14="http://schemas.microsoft.com/office/powerpoint/2010/main" val="4041378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20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animBg="1"/>
      <p:bldP spid="1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 name="ENSO.00001.png" descr="ENSO.00001.png"/>
          <p:cNvPicPr>
            <a:picLocks noChangeAspect="1"/>
          </p:cNvPicPr>
          <p:nvPr/>
        </p:nvPicPr>
        <p:blipFill>
          <a:blip r:embed="rId3">
            <a:extLst/>
          </a:blip>
          <a:stretch>
            <a:fillRect/>
          </a:stretch>
        </p:blipFill>
        <p:spPr>
          <a:xfrm>
            <a:off x="0" y="0"/>
            <a:ext cx="14630400" cy="8229600"/>
          </a:xfrm>
          <a:prstGeom prst="rect">
            <a:avLst/>
          </a:prstGeom>
          <a:ln w="12700">
            <a:miter lim="400000"/>
          </a:ln>
        </p:spPr>
      </p:pic>
    </p:spTree>
    <p:extLst>
      <p:ext uri="{BB962C8B-B14F-4D97-AF65-F5344CB8AC3E}">
        <p14:creationId xmlns:p14="http://schemas.microsoft.com/office/powerpoint/2010/main" val="254047197"/>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ENSO.00004.png" descr="ENSO.00004.png"/>
          <p:cNvPicPr>
            <a:picLocks noChangeAspect="1"/>
          </p:cNvPicPr>
          <p:nvPr/>
        </p:nvPicPr>
        <p:blipFill>
          <a:blip r:embed="rId3">
            <a:extLst/>
          </a:blip>
          <a:stretch>
            <a:fillRect/>
          </a:stretch>
        </p:blipFill>
        <p:spPr>
          <a:xfrm>
            <a:off x="0" y="0"/>
            <a:ext cx="14630400" cy="8229600"/>
          </a:xfrm>
          <a:prstGeom prst="rect">
            <a:avLst/>
          </a:prstGeom>
          <a:ln w="12700">
            <a:miter lim="400000"/>
          </a:ln>
        </p:spPr>
      </p:pic>
    </p:spTree>
    <p:extLst>
      <p:ext uri="{BB962C8B-B14F-4D97-AF65-F5344CB8AC3E}">
        <p14:creationId xmlns:p14="http://schemas.microsoft.com/office/powerpoint/2010/main" val="544716412"/>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72A6D9-5F85-9B45-BB80-FA3C688F92B1}"/>
              </a:ext>
            </a:extLst>
          </p:cNvPr>
          <p:cNvPicPr>
            <a:picLocks noChangeAspect="1"/>
          </p:cNvPicPr>
          <p:nvPr/>
        </p:nvPicPr>
        <p:blipFill>
          <a:blip r:embed="rId3"/>
          <a:stretch>
            <a:fillRect/>
          </a:stretch>
        </p:blipFill>
        <p:spPr>
          <a:xfrm>
            <a:off x="1" y="372533"/>
            <a:ext cx="14919003" cy="7638405"/>
          </a:xfrm>
          <a:prstGeom prst="rect">
            <a:avLst/>
          </a:prstGeom>
        </p:spPr>
      </p:pic>
      <p:cxnSp>
        <p:nvCxnSpPr>
          <p:cNvPr id="5" name="Straight Arrow Connector 4">
            <a:extLst>
              <a:ext uri="{FF2B5EF4-FFF2-40B4-BE49-F238E27FC236}">
                <a16:creationId xmlns:a16="http://schemas.microsoft.com/office/drawing/2014/main" id="{3EF965A0-89F6-0244-868A-8623C7CABB5E}"/>
              </a:ext>
            </a:extLst>
          </p:cNvPr>
          <p:cNvCxnSpPr>
            <a:cxnSpLocks/>
          </p:cNvCxnSpPr>
          <p:nvPr/>
        </p:nvCxnSpPr>
        <p:spPr>
          <a:xfrm flipV="1">
            <a:off x="11063111" y="4041422"/>
            <a:ext cx="0" cy="3793067"/>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7" name="Straight Arrow Connector 6">
            <a:extLst>
              <a:ext uri="{FF2B5EF4-FFF2-40B4-BE49-F238E27FC236}">
                <a16:creationId xmlns:a16="http://schemas.microsoft.com/office/drawing/2014/main" id="{E20173CD-58F6-F24E-88F2-6B25B18D2A36}"/>
              </a:ext>
            </a:extLst>
          </p:cNvPr>
          <p:cNvCxnSpPr>
            <a:cxnSpLocks/>
          </p:cNvCxnSpPr>
          <p:nvPr/>
        </p:nvCxnSpPr>
        <p:spPr>
          <a:xfrm>
            <a:off x="4707466" y="3911601"/>
            <a:ext cx="6355645"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pic>
        <p:nvPicPr>
          <p:cNvPr id="12" name="Picture 11">
            <a:extLst>
              <a:ext uri="{FF2B5EF4-FFF2-40B4-BE49-F238E27FC236}">
                <a16:creationId xmlns:a16="http://schemas.microsoft.com/office/drawing/2014/main" id="{955D4491-6DEF-5245-913C-0500D7B7CC7A}"/>
              </a:ext>
            </a:extLst>
          </p:cNvPr>
          <p:cNvPicPr>
            <a:picLocks noChangeAspect="1"/>
          </p:cNvPicPr>
          <p:nvPr/>
        </p:nvPicPr>
        <p:blipFill>
          <a:blip r:embed="rId4"/>
          <a:stretch>
            <a:fillRect/>
          </a:stretch>
        </p:blipFill>
        <p:spPr>
          <a:xfrm>
            <a:off x="12241388" y="6310489"/>
            <a:ext cx="2159000" cy="1524000"/>
          </a:xfrm>
          <a:prstGeom prst="rect">
            <a:avLst/>
          </a:prstGeom>
        </p:spPr>
      </p:pic>
      <p:sp>
        <p:nvSpPr>
          <p:cNvPr id="17" name="Rounded Rectangle 16">
            <a:extLst>
              <a:ext uri="{FF2B5EF4-FFF2-40B4-BE49-F238E27FC236}">
                <a16:creationId xmlns:a16="http://schemas.microsoft.com/office/drawing/2014/main" id="{D35715C7-B9F8-BD47-8552-FFC0E506D5BF}"/>
              </a:ext>
            </a:extLst>
          </p:cNvPr>
          <p:cNvSpPr/>
          <p:nvPr/>
        </p:nvSpPr>
        <p:spPr>
          <a:xfrm>
            <a:off x="327377" y="4381560"/>
            <a:ext cx="924954" cy="190440"/>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spTree>
    <p:extLst>
      <p:ext uri="{BB962C8B-B14F-4D97-AF65-F5344CB8AC3E}">
        <p14:creationId xmlns:p14="http://schemas.microsoft.com/office/powerpoint/2010/main" val="238727765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3"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 name="ENSO.00005.png" descr="ENSO.00005.png"/>
          <p:cNvPicPr>
            <a:picLocks noChangeAspect="1"/>
          </p:cNvPicPr>
          <p:nvPr/>
        </p:nvPicPr>
        <p:blipFill>
          <a:blip r:embed="rId3">
            <a:extLst/>
          </a:blip>
          <a:stretch>
            <a:fillRect/>
          </a:stretch>
        </p:blipFill>
        <p:spPr>
          <a:xfrm>
            <a:off x="0" y="0"/>
            <a:ext cx="14630400" cy="8229600"/>
          </a:xfrm>
          <a:prstGeom prst="rect">
            <a:avLst/>
          </a:prstGeom>
          <a:ln w="12700">
            <a:miter lim="400000"/>
          </a:ln>
        </p:spPr>
      </p:pic>
    </p:spTree>
    <p:extLst>
      <p:ext uri="{BB962C8B-B14F-4D97-AF65-F5344CB8AC3E}">
        <p14:creationId xmlns:p14="http://schemas.microsoft.com/office/powerpoint/2010/main" val="77608468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600" b="1" dirty="0"/>
              <a:t>El Nino - in the news</a:t>
            </a:r>
          </a:p>
        </p:txBody>
      </p:sp>
      <p:pic>
        <p:nvPicPr>
          <p:cNvPr id="4" name="Picture 3" descr="CBS Godzilla News Report.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8366" y="1370323"/>
            <a:ext cx="11934037" cy="6712896"/>
          </a:xfrm>
          <a:prstGeom prst="rect">
            <a:avLst/>
          </a:prstGeom>
        </p:spPr>
      </p:pic>
    </p:spTree>
    <p:extLst>
      <p:ext uri="{BB962C8B-B14F-4D97-AF65-F5344CB8AC3E}">
        <p14:creationId xmlns:p14="http://schemas.microsoft.com/office/powerpoint/2010/main" val="23214452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FD72AD-B8AA-AD47-81F9-3D784EC055B8}"/>
              </a:ext>
            </a:extLst>
          </p:cNvPr>
          <p:cNvPicPr>
            <a:picLocks noChangeAspect="1"/>
          </p:cNvPicPr>
          <p:nvPr/>
        </p:nvPicPr>
        <p:blipFill>
          <a:blip r:embed="rId3"/>
          <a:stretch>
            <a:fillRect/>
          </a:stretch>
        </p:blipFill>
        <p:spPr>
          <a:xfrm>
            <a:off x="-59634" y="278293"/>
            <a:ext cx="14777037" cy="7573617"/>
          </a:xfrm>
          <a:prstGeom prst="rect">
            <a:avLst/>
          </a:prstGeom>
        </p:spPr>
      </p:pic>
      <p:grpSp>
        <p:nvGrpSpPr>
          <p:cNvPr id="9" name="Group 8">
            <a:extLst>
              <a:ext uri="{FF2B5EF4-FFF2-40B4-BE49-F238E27FC236}">
                <a16:creationId xmlns:a16="http://schemas.microsoft.com/office/drawing/2014/main" id="{9CF0ACE1-A234-424B-B325-23235D54A769}"/>
              </a:ext>
            </a:extLst>
          </p:cNvPr>
          <p:cNvGrpSpPr/>
          <p:nvPr/>
        </p:nvGrpSpPr>
        <p:grpSpPr>
          <a:xfrm>
            <a:off x="12285680" y="3001616"/>
            <a:ext cx="2180999" cy="2791238"/>
            <a:chOff x="12285680" y="3001616"/>
            <a:chExt cx="2180999" cy="2791238"/>
          </a:xfrm>
        </p:grpSpPr>
        <p:pic>
          <p:nvPicPr>
            <p:cNvPr id="8" name="Picture 7">
              <a:extLst>
                <a:ext uri="{FF2B5EF4-FFF2-40B4-BE49-F238E27FC236}">
                  <a16:creationId xmlns:a16="http://schemas.microsoft.com/office/drawing/2014/main" id="{2F520F95-D801-2F49-BBDD-D9F7044C046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733142">
              <a:off x="12285680" y="3001616"/>
              <a:ext cx="2072818" cy="2791238"/>
            </a:xfrm>
            <a:prstGeom prst="rect">
              <a:avLst/>
            </a:prstGeom>
            <a:ln w="63500">
              <a:solidFill>
                <a:schemeClr val="bg2"/>
              </a:solidFill>
            </a:ln>
          </p:spPr>
        </p:pic>
        <p:pic>
          <p:nvPicPr>
            <p:cNvPr id="6" name="Picture 5">
              <a:extLst>
                <a:ext uri="{FF2B5EF4-FFF2-40B4-BE49-F238E27FC236}">
                  <a16:creationId xmlns:a16="http://schemas.microsoft.com/office/drawing/2014/main" id="{D370A5A3-7359-5B4F-A687-6E395C21632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747539">
              <a:off x="14022562" y="3290244"/>
              <a:ext cx="444117" cy="444117"/>
            </a:xfrm>
            <a:prstGeom prst="rect">
              <a:avLst/>
            </a:prstGeom>
          </p:spPr>
        </p:pic>
      </p:grpSp>
      <p:sp>
        <p:nvSpPr>
          <p:cNvPr id="13" name="Rounded Rectangle 12">
            <a:extLst>
              <a:ext uri="{FF2B5EF4-FFF2-40B4-BE49-F238E27FC236}">
                <a16:creationId xmlns:a16="http://schemas.microsoft.com/office/drawing/2014/main" id="{CE2DD9D6-5196-8649-B260-71CE9D1BBAC7}"/>
              </a:ext>
            </a:extLst>
          </p:cNvPr>
          <p:cNvSpPr/>
          <p:nvPr/>
        </p:nvSpPr>
        <p:spPr>
          <a:xfrm>
            <a:off x="327377" y="2791299"/>
            <a:ext cx="767644" cy="265046"/>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sp>
        <p:nvSpPr>
          <p:cNvPr id="15" name="Rounded Rectangle 14">
            <a:extLst>
              <a:ext uri="{FF2B5EF4-FFF2-40B4-BE49-F238E27FC236}">
                <a16:creationId xmlns:a16="http://schemas.microsoft.com/office/drawing/2014/main" id="{B4E78B55-C43D-074D-8762-E56693F02013}"/>
              </a:ext>
            </a:extLst>
          </p:cNvPr>
          <p:cNvSpPr/>
          <p:nvPr/>
        </p:nvSpPr>
        <p:spPr>
          <a:xfrm>
            <a:off x="1428044" y="4483913"/>
            <a:ext cx="767644" cy="265046"/>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grpSp>
        <p:nvGrpSpPr>
          <p:cNvPr id="33" name="Group 32">
            <a:extLst>
              <a:ext uri="{FF2B5EF4-FFF2-40B4-BE49-F238E27FC236}">
                <a16:creationId xmlns:a16="http://schemas.microsoft.com/office/drawing/2014/main" id="{03F2CDE3-8E3B-5B42-A894-949E23E59D3D}"/>
              </a:ext>
            </a:extLst>
          </p:cNvPr>
          <p:cNvGrpSpPr/>
          <p:nvPr/>
        </p:nvGrpSpPr>
        <p:grpSpPr>
          <a:xfrm>
            <a:off x="7145866" y="2246491"/>
            <a:ext cx="295906" cy="965198"/>
            <a:chOff x="7145866" y="2246491"/>
            <a:chExt cx="295906" cy="965198"/>
          </a:xfrm>
        </p:grpSpPr>
        <p:cxnSp>
          <p:nvCxnSpPr>
            <p:cNvPr id="16" name="Straight Arrow Connector 15">
              <a:extLst>
                <a:ext uri="{FF2B5EF4-FFF2-40B4-BE49-F238E27FC236}">
                  <a16:creationId xmlns:a16="http://schemas.microsoft.com/office/drawing/2014/main" id="{3E99B6D5-28F8-0540-BF20-AF9273AD9EDB}"/>
                </a:ext>
              </a:extLst>
            </p:cNvPr>
            <p:cNvCxnSpPr>
              <a:cxnSpLocks/>
            </p:cNvCxnSpPr>
            <p:nvPr/>
          </p:nvCxnSpPr>
          <p:spPr>
            <a:xfrm>
              <a:off x="7145866" y="2246491"/>
              <a:ext cx="273328"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6" name="Straight Arrow Connector 25">
              <a:extLst>
                <a:ext uri="{FF2B5EF4-FFF2-40B4-BE49-F238E27FC236}">
                  <a16:creationId xmlns:a16="http://schemas.microsoft.com/office/drawing/2014/main" id="{13ECA08F-C13D-5D43-97D0-C6A41C12A850}"/>
                </a:ext>
              </a:extLst>
            </p:cNvPr>
            <p:cNvCxnSpPr>
              <a:cxnSpLocks/>
            </p:cNvCxnSpPr>
            <p:nvPr/>
          </p:nvCxnSpPr>
          <p:spPr>
            <a:xfrm flipV="1">
              <a:off x="7441772" y="2246491"/>
              <a:ext cx="0" cy="965198"/>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grpSp>
      <p:cxnSp>
        <p:nvCxnSpPr>
          <p:cNvPr id="32" name="Straight Arrow Connector 31">
            <a:extLst>
              <a:ext uri="{FF2B5EF4-FFF2-40B4-BE49-F238E27FC236}">
                <a16:creationId xmlns:a16="http://schemas.microsoft.com/office/drawing/2014/main" id="{949783BE-6623-3146-9CD6-D6A1E8841138}"/>
              </a:ext>
            </a:extLst>
          </p:cNvPr>
          <p:cNvCxnSpPr>
            <a:cxnSpLocks/>
          </p:cNvCxnSpPr>
          <p:nvPr/>
        </p:nvCxnSpPr>
        <p:spPr>
          <a:xfrm flipV="1">
            <a:off x="7404655" y="4312356"/>
            <a:ext cx="14539" cy="3059289"/>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grpSp>
        <p:nvGrpSpPr>
          <p:cNvPr id="37" name="Group 36">
            <a:extLst>
              <a:ext uri="{FF2B5EF4-FFF2-40B4-BE49-F238E27FC236}">
                <a16:creationId xmlns:a16="http://schemas.microsoft.com/office/drawing/2014/main" id="{0151F8DC-79CC-B448-B8E3-6C063D17B7EA}"/>
              </a:ext>
            </a:extLst>
          </p:cNvPr>
          <p:cNvGrpSpPr/>
          <p:nvPr/>
        </p:nvGrpSpPr>
        <p:grpSpPr>
          <a:xfrm>
            <a:off x="440266" y="4748959"/>
            <a:ext cx="987778" cy="265046"/>
            <a:chOff x="440266" y="4748959"/>
            <a:chExt cx="987778" cy="265046"/>
          </a:xfrm>
        </p:grpSpPr>
        <p:sp>
          <p:nvSpPr>
            <p:cNvPr id="35" name="Rounded Rectangle 34">
              <a:extLst>
                <a:ext uri="{FF2B5EF4-FFF2-40B4-BE49-F238E27FC236}">
                  <a16:creationId xmlns:a16="http://schemas.microsoft.com/office/drawing/2014/main" id="{8C506582-0A86-8140-982B-5B534585690C}"/>
                </a:ext>
              </a:extLst>
            </p:cNvPr>
            <p:cNvSpPr/>
            <p:nvPr/>
          </p:nvSpPr>
          <p:spPr>
            <a:xfrm>
              <a:off x="440266" y="4748959"/>
              <a:ext cx="767644" cy="265046"/>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cxnSp>
          <p:nvCxnSpPr>
            <p:cNvPr id="36" name="Straight Arrow Connector 35">
              <a:extLst>
                <a:ext uri="{FF2B5EF4-FFF2-40B4-BE49-F238E27FC236}">
                  <a16:creationId xmlns:a16="http://schemas.microsoft.com/office/drawing/2014/main" id="{964B88BE-842F-394C-907B-C94AC4449CFA}"/>
                </a:ext>
              </a:extLst>
            </p:cNvPr>
            <p:cNvCxnSpPr/>
            <p:nvPr/>
          </p:nvCxnSpPr>
          <p:spPr>
            <a:xfrm>
              <a:off x="1207910" y="4881482"/>
              <a:ext cx="220134"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grpSp>
      <p:sp>
        <p:nvSpPr>
          <p:cNvPr id="38" name="TextBox 37">
            <a:extLst>
              <a:ext uri="{FF2B5EF4-FFF2-40B4-BE49-F238E27FC236}">
                <a16:creationId xmlns:a16="http://schemas.microsoft.com/office/drawing/2014/main" id="{9340DB4D-4A10-0F4A-9C5F-522317B72C45}"/>
              </a:ext>
            </a:extLst>
          </p:cNvPr>
          <p:cNvSpPr txBox="1"/>
          <p:nvPr/>
        </p:nvSpPr>
        <p:spPr>
          <a:xfrm>
            <a:off x="1428044" y="4794115"/>
            <a:ext cx="852312" cy="169277"/>
          </a:xfrm>
          <a:prstGeom prst="rect">
            <a:avLst/>
          </a:prstGeom>
          <a:solidFill>
            <a:schemeClr val="bg1"/>
          </a:solidFill>
        </p:spPr>
        <p:txBody>
          <a:bodyPr wrap="square" lIns="0" tIns="0" rIns="0" bIns="0" rtlCol="0">
            <a:spAutoFit/>
          </a:bodyPr>
          <a:lstStyle/>
          <a:p>
            <a:pPr algn="ctr"/>
            <a:r>
              <a:rPr lang="en-US" sz="1100" b="1" dirty="0">
                <a:solidFill>
                  <a:srgbClr val="FA8900"/>
                </a:solidFill>
                <a:latin typeface="+mj-lt"/>
              </a:rPr>
              <a:t>28</a:t>
            </a:r>
          </a:p>
        </p:txBody>
      </p:sp>
      <p:sp>
        <p:nvSpPr>
          <p:cNvPr id="40" name="Rounded Rectangle 39">
            <a:extLst>
              <a:ext uri="{FF2B5EF4-FFF2-40B4-BE49-F238E27FC236}">
                <a16:creationId xmlns:a16="http://schemas.microsoft.com/office/drawing/2014/main" id="{D15970C0-55AF-A04D-BEA2-2203B4DE016F}"/>
              </a:ext>
            </a:extLst>
          </p:cNvPr>
          <p:cNvSpPr/>
          <p:nvPr/>
        </p:nvSpPr>
        <p:spPr>
          <a:xfrm>
            <a:off x="2521045" y="4483913"/>
            <a:ext cx="767644" cy="265046"/>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sp>
        <p:nvSpPr>
          <p:cNvPr id="41" name="TextBox 40">
            <a:extLst>
              <a:ext uri="{FF2B5EF4-FFF2-40B4-BE49-F238E27FC236}">
                <a16:creationId xmlns:a16="http://schemas.microsoft.com/office/drawing/2014/main" id="{F9AB0E09-B96F-CE44-8EE7-DC642ADAC591}"/>
              </a:ext>
            </a:extLst>
          </p:cNvPr>
          <p:cNvSpPr txBox="1"/>
          <p:nvPr/>
        </p:nvSpPr>
        <p:spPr>
          <a:xfrm>
            <a:off x="2509757" y="4794114"/>
            <a:ext cx="852312" cy="169277"/>
          </a:xfrm>
          <a:prstGeom prst="rect">
            <a:avLst/>
          </a:prstGeom>
          <a:solidFill>
            <a:schemeClr val="bg1"/>
          </a:solidFill>
        </p:spPr>
        <p:txBody>
          <a:bodyPr wrap="square" lIns="0" tIns="0" rIns="0" bIns="0" rtlCol="0">
            <a:spAutoFit/>
          </a:bodyPr>
          <a:lstStyle/>
          <a:p>
            <a:pPr algn="ctr"/>
            <a:r>
              <a:rPr lang="en-US" sz="1100" b="1" dirty="0">
                <a:solidFill>
                  <a:srgbClr val="FA8900"/>
                </a:solidFill>
                <a:latin typeface="+mj-lt"/>
              </a:rPr>
              <a:t>30</a:t>
            </a:r>
          </a:p>
        </p:txBody>
      </p:sp>
      <p:grpSp>
        <p:nvGrpSpPr>
          <p:cNvPr id="52" name="Group 51">
            <a:extLst>
              <a:ext uri="{FF2B5EF4-FFF2-40B4-BE49-F238E27FC236}">
                <a16:creationId xmlns:a16="http://schemas.microsoft.com/office/drawing/2014/main" id="{FC0E2F9B-CEAF-4947-BA1B-C6516FFECA27}"/>
              </a:ext>
            </a:extLst>
          </p:cNvPr>
          <p:cNvGrpSpPr/>
          <p:nvPr/>
        </p:nvGrpSpPr>
        <p:grpSpPr>
          <a:xfrm>
            <a:off x="8985956" y="2246491"/>
            <a:ext cx="3138311" cy="965198"/>
            <a:chOff x="8985956" y="2246491"/>
            <a:chExt cx="3138311" cy="965198"/>
          </a:xfrm>
        </p:grpSpPr>
        <p:cxnSp>
          <p:nvCxnSpPr>
            <p:cNvPr id="42" name="Straight Arrow Connector 41">
              <a:extLst>
                <a:ext uri="{FF2B5EF4-FFF2-40B4-BE49-F238E27FC236}">
                  <a16:creationId xmlns:a16="http://schemas.microsoft.com/office/drawing/2014/main" id="{4B8FC99E-0F5A-0043-8D66-235EC86AD76B}"/>
                </a:ext>
              </a:extLst>
            </p:cNvPr>
            <p:cNvCxnSpPr/>
            <p:nvPr/>
          </p:nvCxnSpPr>
          <p:spPr>
            <a:xfrm flipV="1">
              <a:off x="8985956" y="2246491"/>
              <a:ext cx="0" cy="965198"/>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44" name="Straight Arrow Connector 43">
              <a:extLst>
                <a:ext uri="{FF2B5EF4-FFF2-40B4-BE49-F238E27FC236}">
                  <a16:creationId xmlns:a16="http://schemas.microsoft.com/office/drawing/2014/main" id="{02689612-DDE6-A84E-8F2E-BEEE44101F73}"/>
                </a:ext>
              </a:extLst>
            </p:cNvPr>
            <p:cNvCxnSpPr/>
            <p:nvPr/>
          </p:nvCxnSpPr>
          <p:spPr>
            <a:xfrm flipV="1">
              <a:off x="10549467" y="2246491"/>
              <a:ext cx="0" cy="965198"/>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45" name="Straight Arrow Connector 44">
              <a:extLst>
                <a:ext uri="{FF2B5EF4-FFF2-40B4-BE49-F238E27FC236}">
                  <a16:creationId xmlns:a16="http://schemas.microsoft.com/office/drawing/2014/main" id="{B9BAABD7-BB84-E844-A7B9-DC105356FB7A}"/>
                </a:ext>
              </a:extLst>
            </p:cNvPr>
            <p:cNvCxnSpPr/>
            <p:nvPr/>
          </p:nvCxnSpPr>
          <p:spPr>
            <a:xfrm flipV="1">
              <a:off x="12124267" y="2246491"/>
              <a:ext cx="0" cy="965198"/>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grpSp>
      <p:grpSp>
        <p:nvGrpSpPr>
          <p:cNvPr id="53" name="Group 52">
            <a:extLst>
              <a:ext uri="{FF2B5EF4-FFF2-40B4-BE49-F238E27FC236}">
                <a16:creationId xmlns:a16="http://schemas.microsoft.com/office/drawing/2014/main" id="{81BF76FD-1969-4E44-9FC5-1AA0EC5F8C21}"/>
              </a:ext>
            </a:extLst>
          </p:cNvPr>
          <p:cNvGrpSpPr/>
          <p:nvPr/>
        </p:nvGrpSpPr>
        <p:grpSpPr>
          <a:xfrm>
            <a:off x="8985956" y="5204178"/>
            <a:ext cx="3138313" cy="2167469"/>
            <a:chOff x="8985956" y="5204178"/>
            <a:chExt cx="3138313" cy="2167469"/>
          </a:xfrm>
        </p:grpSpPr>
        <p:cxnSp>
          <p:nvCxnSpPr>
            <p:cNvPr id="46" name="Straight Arrow Connector 45">
              <a:extLst>
                <a:ext uri="{FF2B5EF4-FFF2-40B4-BE49-F238E27FC236}">
                  <a16:creationId xmlns:a16="http://schemas.microsoft.com/office/drawing/2014/main" id="{B058CE66-29E6-3241-B819-4AFF32B061A5}"/>
                </a:ext>
              </a:extLst>
            </p:cNvPr>
            <p:cNvCxnSpPr>
              <a:cxnSpLocks/>
            </p:cNvCxnSpPr>
            <p:nvPr/>
          </p:nvCxnSpPr>
          <p:spPr>
            <a:xfrm flipH="1" flipV="1">
              <a:off x="8985956" y="5204178"/>
              <a:ext cx="11289" cy="2167467"/>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48" name="Straight Arrow Connector 47">
              <a:extLst>
                <a:ext uri="{FF2B5EF4-FFF2-40B4-BE49-F238E27FC236}">
                  <a16:creationId xmlns:a16="http://schemas.microsoft.com/office/drawing/2014/main" id="{7760E268-7380-A246-9088-4050DB0D02FC}"/>
                </a:ext>
              </a:extLst>
            </p:cNvPr>
            <p:cNvCxnSpPr>
              <a:cxnSpLocks/>
            </p:cNvCxnSpPr>
            <p:nvPr/>
          </p:nvCxnSpPr>
          <p:spPr>
            <a:xfrm flipH="1" flipV="1">
              <a:off x="10549468" y="5980593"/>
              <a:ext cx="1" cy="1391053"/>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51" name="Straight Arrow Connector 50">
              <a:extLst>
                <a:ext uri="{FF2B5EF4-FFF2-40B4-BE49-F238E27FC236}">
                  <a16:creationId xmlns:a16="http://schemas.microsoft.com/office/drawing/2014/main" id="{9AFAF4EF-7758-FC4B-BFE0-B2C1D180FEE5}"/>
                </a:ext>
              </a:extLst>
            </p:cNvPr>
            <p:cNvCxnSpPr>
              <a:cxnSpLocks/>
            </p:cNvCxnSpPr>
            <p:nvPr/>
          </p:nvCxnSpPr>
          <p:spPr>
            <a:xfrm flipH="1" flipV="1">
              <a:off x="12124268" y="6863644"/>
              <a:ext cx="1" cy="508003"/>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grpSp>
    </p:spTree>
    <p:extLst>
      <p:ext uri="{BB962C8B-B14F-4D97-AF65-F5344CB8AC3E}">
        <p14:creationId xmlns:p14="http://schemas.microsoft.com/office/powerpoint/2010/main" val="78403493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childTnLst>
                                  <p:subTnLst>
                                    <p:set>
                                      <p:cBhvr override="childStyle">
                                        <p:cTn dur="1" fill="hold" display="0" masterRel="nextClick" afterEffect="1"/>
                                        <p:tgtEl>
                                          <p:spTgt spid="32"/>
                                        </p:tgtEl>
                                        <p:attrNameLst>
                                          <p:attrName>style.visibility</p:attrName>
                                        </p:attrNameLst>
                                      </p:cBhvr>
                                      <p:to>
                                        <p:strVal val="hidden"/>
                                      </p:to>
                                    </p:set>
                                  </p:subTnLst>
                                </p:cTn>
                              </p:par>
                              <p:par>
                                <p:cTn id="29" presetID="1" presetClass="exit" presetSubtype="0" fill="hold" nodeType="withEffect">
                                  <p:stCondLst>
                                    <p:cond delay="0"/>
                                  </p:stCondLst>
                                  <p:childTnLst>
                                    <p:set>
                                      <p:cBhvr>
                                        <p:cTn id="30" dur="1" fill="hold">
                                          <p:stCondLst>
                                            <p:cond delay="0"/>
                                          </p:stCondLst>
                                        </p:cTn>
                                        <p:tgtEl>
                                          <p:spTgt spid="3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38" grpId="0" animBg="1"/>
      <p:bldP spid="40" grpId="1" animBg="1"/>
      <p:bldP spid="4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tooltip="Question 3"/>
            <a:extLst>
              <a:ext uri="{FF2B5EF4-FFF2-40B4-BE49-F238E27FC236}">
                <a16:creationId xmlns:a16="http://schemas.microsoft.com/office/drawing/2014/main" id="{DCAE0769-C48E-6E47-B42D-3703B027C18F}"/>
              </a:ext>
            </a:extLst>
          </p:cNvPr>
          <p:cNvPicPr>
            <a:picLocks noChangeAspect="1"/>
          </p:cNvPicPr>
          <p:nvPr/>
        </p:nvPicPr>
        <p:blipFill>
          <a:blip r:embed="rId4"/>
          <a:stretch>
            <a:fillRect/>
          </a:stretch>
        </p:blipFill>
        <p:spPr>
          <a:xfrm>
            <a:off x="1" y="238538"/>
            <a:ext cx="14754844" cy="7593497"/>
          </a:xfrm>
          <a:prstGeom prst="rect">
            <a:avLst/>
          </a:prstGeom>
        </p:spPr>
      </p:pic>
    </p:spTree>
    <p:extLst>
      <p:ext uri="{BB962C8B-B14F-4D97-AF65-F5344CB8AC3E}">
        <p14:creationId xmlns:p14="http://schemas.microsoft.com/office/powerpoint/2010/main" val="888075070"/>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 name="ENSO.00008.png" descr="ENSO.00008.png"/>
          <p:cNvPicPr>
            <a:picLocks noChangeAspect="1"/>
          </p:cNvPicPr>
          <p:nvPr/>
        </p:nvPicPr>
        <p:blipFill>
          <a:blip r:embed="rId3">
            <a:extLst/>
          </a:blip>
          <a:stretch>
            <a:fillRect/>
          </a:stretch>
        </p:blipFill>
        <p:spPr>
          <a:xfrm>
            <a:off x="0" y="0"/>
            <a:ext cx="14630400" cy="8229600"/>
          </a:xfrm>
          <a:prstGeom prst="rect">
            <a:avLst/>
          </a:prstGeom>
          <a:ln w="12700">
            <a:miter lim="400000"/>
          </a:ln>
        </p:spPr>
      </p:pic>
    </p:spTree>
    <p:extLst>
      <p:ext uri="{BB962C8B-B14F-4D97-AF65-F5344CB8AC3E}">
        <p14:creationId xmlns:p14="http://schemas.microsoft.com/office/powerpoint/2010/main" val="710557328"/>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3-P1-upwelli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88295" y="0"/>
            <a:ext cx="12851271" cy="7228840"/>
          </a:xfrm>
          <a:prstGeom prst="rect">
            <a:avLst/>
          </a:prstGeom>
        </p:spPr>
      </p:pic>
      <p:sp>
        <p:nvSpPr>
          <p:cNvPr id="5" name="Title 4">
            <a:extLst>
              <a:ext uri="{FF2B5EF4-FFF2-40B4-BE49-F238E27FC236}">
                <a16:creationId xmlns:a16="http://schemas.microsoft.com/office/drawing/2014/main" id="{EAE5DAAE-5B7F-7B47-8E95-6BA50DDBFF87}"/>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4027961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ENSO.00009.png" descr="ENSO.00009.png"/>
          <p:cNvPicPr>
            <a:picLocks noChangeAspect="1"/>
          </p:cNvPicPr>
          <p:nvPr/>
        </p:nvPicPr>
        <p:blipFill>
          <a:blip r:embed="rId3">
            <a:extLst/>
          </a:blip>
          <a:stretch>
            <a:fillRect/>
          </a:stretch>
        </p:blipFill>
        <p:spPr>
          <a:xfrm>
            <a:off x="0" y="0"/>
            <a:ext cx="14630400" cy="8229600"/>
          </a:xfrm>
          <a:prstGeom prst="rect">
            <a:avLst/>
          </a:prstGeom>
          <a:ln w="12700">
            <a:miter lim="400000"/>
          </a:ln>
        </p:spPr>
      </p:pic>
    </p:spTree>
    <p:extLst>
      <p:ext uri="{BB962C8B-B14F-4D97-AF65-F5344CB8AC3E}">
        <p14:creationId xmlns:p14="http://schemas.microsoft.com/office/powerpoint/2010/main" val="2859830598"/>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 name="ENSO.00010.png" descr="ENSO.00010.png"/>
          <p:cNvPicPr>
            <a:picLocks noChangeAspect="1"/>
          </p:cNvPicPr>
          <p:nvPr/>
        </p:nvPicPr>
        <p:blipFill>
          <a:blip r:embed="rId3">
            <a:extLst/>
          </a:blip>
          <a:stretch>
            <a:fillRect/>
          </a:stretch>
        </p:blipFill>
        <p:spPr>
          <a:xfrm>
            <a:off x="0" y="0"/>
            <a:ext cx="14630400" cy="8229600"/>
          </a:xfrm>
          <a:prstGeom prst="rect">
            <a:avLst/>
          </a:prstGeom>
          <a:ln w="12700">
            <a:miter lim="400000"/>
          </a:ln>
        </p:spPr>
      </p:pic>
      <p:sp>
        <p:nvSpPr>
          <p:cNvPr id="3" name="Rounded Rectangle 2">
            <a:extLst>
              <a:ext uri="{FF2B5EF4-FFF2-40B4-BE49-F238E27FC236}">
                <a16:creationId xmlns:a16="http://schemas.microsoft.com/office/drawing/2014/main" id="{DF12ED1A-7FB6-EC47-B7AF-273A57EB1A7D}"/>
              </a:ext>
            </a:extLst>
          </p:cNvPr>
          <p:cNvSpPr/>
          <p:nvPr/>
        </p:nvSpPr>
        <p:spPr>
          <a:xfrm>
            <a:off x="541865" y="3446053"/>
            <a:ext cx="1806223" cy="301857"/>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sp>
        <p:nvSpPr>
          <p:cNvPr id="2" name="TextBox 1">
            <a:extLst>
              <a:ext uri="{FF2B5EF4-FFF2-40B4-BE49-F238E27FC236}">
                <a16:creationId xmlns:a16="http://schemas.microsoft.com/office/drawing/2014/main" id="{15DA35E3-B3C0-434E-8DAF-6ECA5CE9371E}"/>
              </a:ext>
            </a:extLst>
          </p:cNvPr>
          <p:cNvSpPr txBox="1"/>
          <p:nvPr/>
        </p:nvSpPr>
        <p:spPr>
          <a:xfrm>
            <a:off x="12237156" y="2754489"/>
            <a:ext cx="1851377" cy="646331"/>
          </a:xfrm>
          <a:prstGeom prst="rect">
            <a:avLst/>
          </a:prstGeom>
          <a:noFill/>
        </p:spPr>
        <p:txBody>
          <a:bodyPr wrap="square" lIns="0" tIns="0" rIns="0" bIns="0" rtlCol="0">
            <a:spAutoFit/>
          </a:bodyPr>
          <a:lstStyle/>
          <a:p>
            <a:r>
              <a:rPr lang="en-US" sz="2400" b="1" dirty="0">
                <a:solidFill>
                  <a:schemeClr val="accent2"/>
                </a:solidFill>
                <a:latin typeface="+mj-lt"/>
              </a:rPr>
              <a:t>SST = 24 °C</a:t>
            </a:r>
          </a:p>
          <a:p>
            <a:r>
              <a:rPr lang="en-US" b="1" dirty="0">
                <a:solidFill>
                  <a:schemeClr val="accent2"/>
                </a:solidFill>
                <a:latin typeface="+mj-lt"/>
              </a:rPr>
              <a:t>The El Nino year</a:t>
            </a:r>
          </a:p>
        </p:txBody>
      </p:sp>
      <p:sp>
        <p:nvSpPr>
          <p:cNvPr id="5" name="TextBox 4">
            <a:extLst>
              <a:ext uri="{FF2B5EF4-FFF2-40B4-BE49-F238E27FC236}">
                <a16:creationId xmlns:a16="http://schemas.microsoft.com/office/drawing/2014/main" id="{5DE33C34-7E80-F64E-BEB9-8216004DD019}"/>
              </a:ext>
            </a:extLst>
          </p:cNvPr>
          <p:cNvSpPr txBox="1"/>
          <p:nvPr/>
        </p:nvSpPr>
        <p:spPr>
          <a:xfrm>
            <a:off x="12096045" y="6891867"/>
            <a:ext cx="2252133" cy="1015663"/>
          </a:xfrm>
          <a:prstGeom prst="rect">
            <a:avLst/>
          </a:prstGeom>
          <a:noFill/>
        </p:spPr>
        <p:txBody>
          <a:bodyPr wrap="square" lIns="0" tIns="0" rIns="0" bIns="0" rtlCol="0">
            <a:spAutoFit/>
          </a:bodyPr>
          <a:lstStyle/>
          <a:p>
            <a:r>
              <a:rPr lang="en-US" sz="2400" b="1" dirty="0">
                <a:solidFill>
                  <a:schemeClr val="accent2"/>
                </a:solidFill>
                <a:latin typeface="+mj-lt"/>
              </a:rPr>
              <a:t>SST = 21 °C</a:t>
            </a:r>
          </a:p>
          <a:p>
            <a:r>
              <a:rPr lang="en-US" b="1" dirty="0">
                <a:solidFill>
                  <a:schemeClr val="accent2"/>
                </a:solidFill>
              </a:rPr>
              <a:t>The ‘normal’ year</a:t>
            </a:r>
          </a:p>
          <a:p>
            <a:endParaRPr lang="en-US" sz="2400" b="1" dirty="0">
              <a:solidFill>
                <a:schemeClr val="accent2"/>
              </a:solidFill>
              <a:latin typeface="+mj-lt"/>
            </a:endParaRPr>
          </a:p>
        </p:txBody>
      </p:sp>
      <p:pic>
        <p:nvPicPr>
          <p:cNvPr id="6" name="Picture 5">
            <a:extLst>
              <a:ext uri="{FF2B5EF4-FFF2-40B4-BE49-F238E27FC236}">
                <a16:creationId xmlns:a16="http://schemas.microsoft.com/office/drawing/2014/main" id="{E986B43A-76C1-F74C-8C4B-65A883667CDE}"/>
              </a:ext>
            </a:extLst>
          </p:cNvPr>
          <p:cNvPicPr>
            <a:picLocks noChangeAspect="1"/>
          </p:cNvPicPr>
          <p:nvPr/>
        </p:nvPicPr>
        <p:blipFill>
          <a:blip r:embed="rId4"/>
          <a:stretch>
            <a:fillRect/>
          </a:stretch>
        </p:blipFill>
        <p:spPr>
          <a:xfrm>
            <a:off x="395112" y="3770488"/>
            <a:ext cx="3612444" cy="1835199"/>
          </a:xfrm>
          <a:prstGeom prst="rect">
            <a:avLst/>
          </a:prstGeom>
        </p:spPr>
      </p:pic>
      <p:cxnSp>
        <p:nvCxnSpPr>
          <p:cNvPr id="8" name="Straight Arrow Connector 7">
            <a:extLst>
              <a:ext uri="{FF2B5EF4-FFF2-40B4-BE49-F238E27FC236}">
                <a16:creationId xmlns:a16="http://schemas.microsoft.com/office/drawing/2014/main" id="{4CC0207D-0EAB-1041-B791-C80C82C8C386}"/>
              </a:ext>
            </a:extLst>
          </p:cNvPr>
          <p:cNvCxnSpPr/>
          <p:nvPr/>
        </p:nvCxnSpPr>
        <p:spPr>
          <a:xfrm flipH="1">
            <a:off x="1298222" y="4278489"/>
            <a:ext cx="1614311"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9" name="Oval 8">
            <a:extLst>
              <a:ext uri="{FF2B5EF4-FFF2-40B4-BE49-F238E27FC236}">
                <a16:creationId xmlns:a16="http://schemas.microsoft.com/office/drawing/2014/main" id="{3A68642A-AF3C-9F46-9A2C-F94CDF3F0825}"/>
              </a:ext>
            </a:extLst>
          </p:cNvPr>
          <p:cNvSpPr/>
          <p:nvPr/>
        </p:nvSpPr>
        <p:spPr>
          <a:xfrm>
            <a:off x="6502400" y="1174044"/>
            <a:ext cx="541867" cy="541867"/>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spTree>
    <p:extLst>
      <p:ext uri="{BB962C8B-B14F-4D97-AF65-F5344CB8AC3E}">
        <p14:creationId xmlns:p14="http://schemas.microsoft.com/office/powerpoint/2010/main" val="163530269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5" grpId="0"/>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43A72-28F0-C845-8D4B-F3CCDABB6737}"/>
              </a:ext>
            </a:extLst>
          </p:cNvPr>
          <p:cNvSpPr>
            <a:spLocks noGrp="1"/>
          </p:cNvSpPr>
          <p:nvPr>
            <p:ph type="title"/>
          </p:nvPr>
        </p:nvSpPr>
        <p:spPr/>
        <p:txBody>
          <a:bodyPr/>
          <a:lstStyle/>
          <a:p>
            <a:r>
              <a:rPr lang="en-US" b="1" dirty="0"/>
              <a:t>Trivia: what is this animal?</a:t>
            </a:r>
          </a:p>
        </p:txBody>
      </p:sp>
      <p:pic>
        <p:nvPicPr>
          <p:cNvPr id="3" name="Picture 2">
            <a:extLst>
              <a:ext uri="{FF2B5EF4-FFF2-40B4-BE49-F238E27FC236}">
                <a16:creationId xmlns:a16="http://schemas.microsoft.com/office/drawing/2014/main" id="{5692788A-C44F-5040-B0F2-7F6459E9F16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29183" y="1603254"/>
            <a:ext cx="6471711" cy="5982879"/>
          </a:xfrm>
          <a:prstGeom prst="rect">
            <a:avLst/>
          </a:prstGeom>
        </p:spPr>
      </p:pic>
      <p:pic>
        <p:nvPicPr>
          <p:cNvPr id="4" name="Picture 3">
            <a:extLst>
              <a:ext uri="{FF2B5EF4-FFF2-40B4-BE49-F238E27FC236}">
                <a16:creationId xmlns:a16="http://schemas.microsoft.com/office/drawing/2014/main" id="{49FEFDE6-74D4-DA48-B495-9BB5D4B4EA4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09984" y="1603254"/>
            <a:ext cx="5982879" cy="5982879"/>
          </a:xfrm>
          <a:prstGeom prst="rect">
            <a:avLst/>
          </a:prstGeom>
        </p:spPr>
      </p:pic>
    </p:spTree>
    <p:extLst>
      <p:ext uri="{BB962C8B-B14F-4D97-AF65-F5344CB8AC3E}">
        <p14:creationId xmlns:p14="http://schemas.microsoft.com/office/powerpoint/2010/main" val="14012162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we="http://schemas.microsoft.com/office/webextensions/webextension/2010/11" xmlns:pca="http://schemas.microsoft.com/office/powerpoint/2013/contentapp">
        <mc:Choice Requires="we pca">
          <p:graphicFrame>
            <p:nvGraphicFramePr>
              <p:cNvPr id="2" name="Add-in 1">
                <a:extLst>
                  <a:ext uri="{FF2B5EF4-FFF2-40B4-BE49-F238E27FC236}">
                    <a16:creationId xmlns:a16="http://schemas.microsoft.com/office/drawing/2014/main" id="{07090BC3-7024-BF4D-9AA6-C4505191DCC3}"/>
                  </a:ext>
                </a:extLst>
              </p:cNvPr>
              <p:cNvGraphicFramePr>
                <a:graphicFrameLocks noGrp="1"/>
              </p:cNvGraphicFramePr>
              <p:nvPr>
                <p:extLst>
                  <p:ext uri="{D42A27DB-BD31-4B8C-83A1-F6EECF244321}">
                    <p14:modId xmlns:p14="http://schemas.microsoft.com/office/powerpoint/2010/main" val="4099584790"/>
                  </p:ext>
                </p:extLst>
              </p:nvPr>
            </p:nvGraphicFramePr>
            <p:xfrm>
              <a:off x="1152940" y="0"/>
              <a:ext cx="12353925" cy="822960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2" name="Add-in 1">
                <a:extLst>
                  <a:ext uri="{FF2B5EF4-FFF2-40B4-BE49-F238E27FC236}">
                    <a16:creationId xmlns:a16="http://schemas.microsoft.com/office/drawing/2014/main" id="{07090BC3-7024-BF4D-9AA6-C4505191DCC3}"/>
                  </a:ext>
                </a:extLst>
              </p:cNvPr>
              <p:cNvPicPr>
                <a:picLocks noGrp="1" noRot="1" noChangeAspect="1" noMove="1" noResize="1" noEditPoints="1" noAdjustHandles="1" noChangeArrowheads="1" noChangeShapeType="1"/>
              </p:cNvPicPr>
              <p:nvPr/>
            </p:nvPicPr>
            <p:blipFill>
              <a:blip r:embed="rId4"/>
              <a:stretch>
                <a:fillRect/>
              </a:stretch>
            </p:blipFill>
            <p:spPr>
              <a:xfrm>
                <a:off x="1152940" y="0"/>
                <a:ext cx="12353925" cy="8229600"/>
              </a:xfrm>
              <a:prstGeom prst="rect">
                <a:avLst/>
              </a:prstGeom>
            </p:spPr>
          </p:pic>
        </mc:Fallback>
      </mc:AlternateContent>
    </p:spTree>
    <p:extLst>
      <p:ext uri="{BB962C8B-B14F-4D97-AF65-F5344CB8AC3E}">
        <p14:creationId xmlns:p14="http://schemas.microsoft.com/office/powerpoint/2010/main" val="3225243377"/>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 name="ENSO.00013.png" descr="ENSO.00013.png"/>
          <p:cNvPicPr>
            <a:picLocks noChangeAspect="1"/>
          </p:cNvPicPr>
          <p:nvPr/>
        </p:nvPicPr>
        <p:blipFill>
          <a:blip r:embed="rId3">
            <a:extLst/>
          </a:blip>
          <a:stretch>
            <a:fillRect/>
          </a:stretch>
        </p:blipFill>
        <p:spPr>
          <a:xfrm>
            <a:off x="0" y="0"/>
            <a:ext cx="14630400" cy="8229600"/>
          </a:xfrm>
          <a:prstGeom prst="rect">
            <a:avLst/>
          </a:prstGeom>
          <a:ln w="12700">
            <a:miter lim="400000"/>
          </a:ln>
        </p:spPr>
      </p:pic>
    </p:spTree>
    <p:extLst>
      <p:ext uri="{BB962C8B-B14F-4D97-AF65-F5344CB8AC3E}">
        <p14:creationId xmlns:p14="http://schemas.microsoft.com/office/powerpoint/2010/main" val="1263148016"/>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 name="ENSO.00013.png" descr="ENSO.00013.png">
            <a:hlinkClick r:id="rId3"/>
          </p:cNvPr>
          <p:cNvPicPr>
            <a:picLocks noChangeAspect="1"/>
          </p:cNvPicPr>
          <p:nvPr/>
        </p:nvPicPr>
        <p:blipFill>
          <a:blip r:embed="rId4">
            <a:extLst/>
          </a:blip>
          <a:stretch>
            <a:fillRect/>
          </a:stretch>
        </p:blipFill>
        <p:spPr>
          <a:xfrm>
            <a:off x="0" y="0"/>
            <a:ext cx="14630400" cy="8229600"/>
          </a:xfrm>
          <a:prstGeom prst="rect">
            <a:avLst/>
          </a:prstGeom>
          <a:ln w="12700">
            <a:miter lim="400000"/>
          </a:ln>
        </p:spPr>
      </p:pic>
      <p:cxnSp>
        <p:nvCxnSpPr>
          <p:cNvPr id="3" name="Straight Arrow Connector 2">
            <a:extLst>
              <a:ext uri="{FF2B5EF4-FFF2-40B4-BE49-F238E27FC236}">
                <a16:creationId xmlns:a16="http://schemas.microsoft.com/office/drawing/2014/main" id="{118BFBB0-998D-694D-A75B-6308E4EC92D0}"/>
              </a:ext>
            </a:extLst>
          </p:cNvPr>
          <p:cNvCxnSpPr>
            <a:cxnSpLocks/>
          </p:cNvCxnSpPr>
          <p:nvPr/>
        </p:nvCxnSpPr>
        <p:spPr>
          <a:xfrm flipH="1">
            <a:off x="5328356" y="3691467"/>
            <a:ext cx="1365955"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pic>
        <p:nvPicPr>
          <p:cNvPr id="6" name="Picture 5">
            <a:extLst>
              <a:ext uri="{FF2B5EF4-FFF2-40B4-BE49-F238E27FC236}">
                <a16:creationId xmlns:a16="http://schemas.microsoft.com/office/drawing/2014/main" id="{76033EF4-D1D6-F049-BBA4-E4C78B1AB5FD}"/>
              </a:ext>
            </a:extLst>
          </p:cNvPr>
          <p:cNvPicPr>
            <a:picLocks noChangeAspect="1"/>
          </p:cNvPicPr>
          <p:nvPr/>
        </p:nvPicPr>
        <p:blipFill>
          <a:blip r:embed="rId5"/>
          <a:stretch>
            <a:fillRect/>
          </a:stretch>
        </p:blipFill>
        <p:spPr>
          <a:xfrm>
            <a:off x="4454878" y="4207229"/>
            <a:ext cx="1940383" cy="1008238"/>
          </a:xfrm>
          <a:prstGeom prst="rect">
            <a:avLst/>
          </a:prstGeom>
        </p:spPr>
      </p:pic>
      <p:cxnSp>
        <p:nvCxnSpPr>
          <p:cNvPr id="8" name="Straight Arrow Connector 7">
            <a:extLst>
              <a:ext uri="{FF2B5EF4-FFF2-40B4-BE49-F238E27FC236}">
                <a16:creationId xmlns:a16="http://schemas.microsoft.com/office/drawing/2014/main" id="{BF03CD28-7E6C-D649-BE8B-71DD378FF504}"/>
              </a:ext>
            </a:extLst>
          </p:cNvPr>
          <p:cNvCxnSpPr>
            <a:cxnSpLocks/>
          </p:cNvCxnSpPr>
          <p:nvPr/>
        </p:nvCxnSpPr>
        <p:spPr>
          <a:xfrm flipH="1">
            <a:off x="6011333" y="4859867"/>
            <a:ext cx="1365955"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50818735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1000"/>
                                        <p:tgtEl>
                                          <p:spTgt spid="6"/>
                                        </p:tgtEl>
                                      </p:cBhvr>
                                    </p:animEffect>
                                  </p:childTnLst>
                                </p:cTn>
                              </p:par>
                              <p:par>
                                <p:cTn id="12" presetID="9"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dissolve">
                                      <p:cBhvr>
                                        <p:cTn id="1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600" b="1" dirty="0"/>
              <a:t>El Nino - in the news</a:t>
            </a:r>
          </a:p>
        </p:txBody>
      </p:sp>
      <p:pic>
        <p:nvPicPr>
          <p:cNvPr id="6" name="Picture 5" descr="Screen Shot 2018-03-02 at 3.23.15 PM.png">
            <a:extLst>
              <a:ext uri="{FF2B5EF4-FFF2-40B4-BE49-F238E27FC236}">
                <a16:creationId xmlns:a16="http://schemas.microsoft.com/office/drawing/2014/main" id="{6A83572B-0004-BD42-9E49-AA53EB3D008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1521" y="1366371"/>
            <a:ext cx="11921223" cy="6794128"/>
          </a:xfrm>
          <a:prstGeom prst="rect">
            <a:avLst/>
          </a:prstGeom>
        </p:spPr>
      </p:pic>
      <p:pic>
        <p:nvPicPr>
          <p:cNvPr id="3" name="Picture 2">
            <a:extLst>
              <a:ext uri="{FF2B5EF4-FFF2-40B4-BE49-F238E27FC236}">
                <a16:creationId xmlns:a16="http://schemas.microsoft.com/office/drawing/2014/main" id="{3D55A497-A500-C345-933C-4E74BBA8D28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864094">
            <a:off x="10598088" y="291205"/>
            <a:ext cx="4109312" cy="3204982"/>
          </a:xfrm>
          <a:prstGeom prst="rect">
            <a:avLst/>
          </a:prstGeom>
        </p:spPr>
      </p:pic>
    </p:spTree>
    <p:extLst>
      <p:ext uri="{BB962C8B-B14F-4D97-AF65-F5344CB8AC3E}">
        <p14:creationId xmlns:p14="http://schemas.microsoft.com/office/powerpoint/2010/main" val="15222327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379D24-3F73-8048-9D66-911001B9CA4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512711"/>
            <a:ext cx="14630400" cy="5191432"/>
          </a:xfrm>
          <a:prstGeom prst="rect">
            <a:avLst/>
          </a:prstGeom>
        </p:spPr>
      </p:pic>
      <p:sp>
        <p:nvSpPr>
          <p:cNvPr id="4" name="Title 3">
            <a:extLst>
              <a:ext uri="{FF2B5EF4-FFF2-40B4-BE49-F238E27FC236}">
                <a16:creationId xmlns:a16="http://schemas.microsoft.com/office/drawing/2014/main" id="{4FD03ECE-EE79-9F40-89A1-CDB95F05B8BE}"/>
              </a:ext>
            </a:extLst>
          </p:cNvPr>
          <p:cNvSpPr>
            <a:spLocks noGrp="1"/>
          </p:cNvSpPr>
          <p:nvPr>
            <p:ph type="title"/>
          </p:nvPr>
        </p:nvSpPr>
        <p:spPr/>
        <p:txBody>
          <a:bodyPr/>
          <a:lstStyle/>
          <a:p>
            <a:r>
              <a:rPr lang="en-US" dirty="0"/>
              <a:t>December 2015, SST</a:t>
            </a:r>
          </a:p>
        </p:txBody>
      </p:sp>
    </p:spTree>
    <p:extLst>
      <p:ext uri="{BB962C8B-B14F-4D97-AF65-F5344CB8AC3E}">
        <p14:creationId xmlns:p14="http://schemas.microsoft.com/office/powerpoint/2010/main" val="39484534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139F9-5367-4044-9D6A-F0528E019AB4}"/>
              </a:ext>
            </a:extLst>
          </p:cNvPr>
          <p:cNvSpPr>
            <a:spLocks noGrp="1"/>
          </p:cNvSpPr>
          <p:nvPr>
            <p:ph type="title"/>
          </p:nvPr>
        </p:nvSpPr>
        <p:spPr>
          <a:xfrm>
            <a:off x="349956" y="185920"/>
            <a:ext cx="2912533" cy="8043680"/>
          </a:xfrm>
        </p:spPr>
        <p:txBody>
          <a:bodyPr/>
          <a:lstStyle/>
          <a:p>
            <a:pPr algn="ctr"/>
            <a:r>
              <a:rPr lang="en-US" dirty="0"/>
              <a:t>December 2015</a:t>
            </a: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r>
              <a:rPr lang="en-US" dirty="0"/>
              <a:t>December 2014</a:t>
            </a:r>
            <a:br>
              <a:rPr lang="en-US" dirty="0"/>
            </a:br>
            <a:br>
              <a:rPr lang="en-US" dirty="0"/>
            </a:br>
            <a:br>
              <a:rPr lang="en-US" dirty="0"/>
            </a:br>
            <a:br>
              <a:rPr lang="en-US" dirty="0"/>
            </a:br>
            <a:endParaRPr lang="en-US" dirty="0"/>
          </a:p>
        </p:txBody>
      </p:sp>
      <p:pic>
        <p:nvPicPr>
          <p:cNvPr id="3" name="Picture 2">
            <a:extLst>
              <a:ext uri="{FF2B5EF4-FFF2-40B4-BE49-F238E27FC236}">
                <a16:creationId xmlns:a16="http://schemas.microsoft.com/office/drawing/2014/main" id="{A9E4ED8B-4FF4-E143-BD73-005D34E6CA2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12444" y="0"/>
            <a:ext cx="11017956" cy="3909597"/>
          </a:xfrm>
          <a:prstGeom prst="rect">
            <a:avLst/>
          </a:prstGeom>
        </p:spPr>
      </p:pic>
      <p:pic>
        <p:nvPicPr>
          <p:cNvPr id="5" name="Picture 4">
            <a:extLst>
              <a:ext uri="{FF2B5EF4-FFF2-40B4-BE49-F238E27FC236}">
                <a16:creationId xmlns:a16="http://schemas.microsoft.com/office/drawing/2014/main" id="{513FE92D-3A77-1049-8DB2-5FF856A69CA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612444" y="4320003"/>
            <a:ext cx="11017956" cy="3909597"/>
          </a:xfrm>
          <a:prstGeom prst="rect">
            <a:avLst/>
          </a:prstGeom>
        </p:spPr>
      </p:pic>
      <p:sp>
        <p:nvSpPr>
          <p:cNvPr id="6" name="Oval 5">
            <a:extLst>
              <a:ext uri="{FF2B5EF4-FFF2-40B4-BE49-F238E27FC236}">
                <a16:creationId xmlns:a16="http://schemas.microsoft.com/office/drawing/2014/main" id="{D67DAD4B-06C6-6C4A-BA95-F658F2E5B052}"/>
              </a:ext>
            </a:extLst>
          </p:cNvPr>
          <p:cNvSpPr/>
          <p:nvPr/>
        </p:nvSpPr>
        <p:spPr>
          <a:xfrm>
            <a:off x="8331199" y="657486"/>
            <a:ext cx="4357511" cy="2594624"/>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sp>
        <p:nvSpPr>
          <p:cNvPr id="7" name="Oval 6">
            <a:extLst>
              <a:ext uri="{FF2B5EF4-FFF2-40B4-BE49-F238E27FC236}">
                <a16:creationId xmlns:a16="http://schemas.microsoft.com/office/drawing/2014/main" id="{F2D472E1-865C-A742-BB3F-70DC0C3A6EDE}"/>
              </a:ext>
            </a:extLst>
          </p:cNvPr>
          <p:cNvSpPr/>
          <p:nvPr/>
        </p:nvSpPr>
        <p:spPr>
          <a:xfrm>
            <a:off x="8331199" y="4977489"/>
            <a:ext cx="4357511" cy="2594624"/>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spTree>
    <p:extLst>
      <p:ext uri="{BB962C8B-B14F-4D97-AF65-F5344CB8AC3E}">
        <p14:creationId xmlns:p14="http://schemas.microsoft.com/office/powerpoint/2010/main" val="13572344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 name="ENSO.00013.png" descr="ENSO.00013.png">
            <a:hlinkClick r:id="rId3"/>
          </p:cNvPr>
          <p:cNvPicPr>
            <a:picLocks noChangeAspect="1"/>
          </p:cNvPicPr>
          <p:nvPr/>
        </p:nvPicPr>
        <p:blipFill>
          <a:blip r:embed="rId4">
            <a:extLst/>
          </a:blip>
          <a:stretch>
            <a:fillRect/>
          </a:stretch>
        </p:blipFill>
        <p:spPr>
          <a:xfrm>
            <a:off x="0" y="0"/>
            <a:ext cx="14630400" cy="8229600"/>
          </a:xfrm>
          <a:prstGeom prst="rect">
            <a:avLst/>
          </a:prstGeom>
          <a:ln w="12700">
            <a:miter lim="400000"/>
          </a:ln>
        </p:spPr>
      </p:pic>
      <p:pic>
        <p:nvPicPr>
          <p:cNvPr id="6" name="Picture 5">
            <a:extLst>
              <a:ext uri="{FF2B5EF4-FFF2-40B4-BE49-F238E27FC236}">
                <a16:creationId xmlns:a16="http://schemas.microsoft.com/office/drawing/2014/main" id="{76033EF4-D1D6-F049-BBA4-E4C78B1AB5FD}"/>
              </a:ext>
            </a:extLst>
          </p:cNvPr>
          <p:cNvPicPr>
            <a:picLocks noChangeAspect="1"/>
          </p:cNvPicPr>
          <p:nvPr/>
        </p:nvPicPr>
        <p:blipFill>
          <a:blip r:embed="rId5"/>
          <a:stretch>
            <a:fillRect/>
          </a:stretch>
        </p:blipFill>
        <p:spPr>
          <a:xfrm>
            <a:off x="4454878" y="4207229"/>
            <a:ext cx="1940383" cy="1008238"/>
          </a:xfrm>
          <a:prstGeom prst="rect">
            <a:avLst/>
          </a:prstGeom>
        </p:spPr>
      </p:pic>
      <p:pic>
        <p:nvPicPr>
          <p:cNvPr id="4" name="Picture 3">
            <a:extLst>
              <a:ext uri="{FF2B5EF4-FFF2-40B4-BE49-F238E27FC236}">
                <a16:creationId xmlns:a16="http://schemas.microsoft.com/office/drawing/2014/main" id="{5846C04D-96F4-0944-854C-06C6DC16CD59}"/>
              </a:ext>
            </a:extLst>
          </p:cNvPr>
          <p:cNvPicPr>
            <a:picLocks noChangeAspect="1"/>
          </p:cNvPicPr>
          <p:nvPr/>
        </p:nvPicPr>
        <p:blipFill>
          <a:blip r:embed="rId6"/>
          <a:stretch>
            <a:fillRect/>
          </a:stretch>
        </p:blipFill>
        <p:spPr>
          <a:xfrm rot="21199932">
            <a:off x="4944919" y="1643924"/>
            <a:ext cx="4740564" cy="6134848"/>
          </a:xfrm>
          <a:prstGeom prst="rect">
            <a:avLst/>
          </a:prstGeom>
          <a:ln w="63500">
            <a:solidFill>
              <a:schemeClr val="bg2"/>
            </a:solidFill>
          </a:ln>
        </p:spPr>
      </p:pic>
      <p:pic>
        <p:nvPicPr>
          <p:cNvPr id="9" name="Picture 8">
            <a:extLst>
              <a:ext uri="{FF2B5EF4-FFF2-40B4-BE49-F238E27FC236}">
                <a16:creationId xmlns:a16="http://schemas.microsoft.com/office/drawing/2014/main" id="{10894E3C-422B-954B-B9F0-87F5DD4DD76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747539">
            <a:off x="8352095" y="1754916"/>
            <a:ext cx="751085" cy="751085"/>
          </a:xfrm>
          <a:prstGeom prst="rect">
            <a:avLst/>
          </a:prstGeom>
        </p:spPr>
      </p:pic>
      <p:pic>
        <p:nvPicPr>
          <p:cNvPr id="12" name="Picture 11">
            <a:extLst>
              <a:ext uri="{FF2B5EF4-FFF2-40B4-BE49-F238E27FC236}">
                <a16:creationId xmlns:a16="http://schemas.microsoft.com/office/drawing/2014/main" id="{CBA9FB05-F471-0945-BC41-79B12C8CA381}"/>
              </a:ext>
            </a:extLst>
          </p:cNvPr>
          <p:cNvPicPr>
            <a:picLocks noChangeAspect="1"/>
          </p:cNvPicPr>
          <p:nvPr/>
        </p:nvPicPr>
        <p:blipFill>
          <a:blip r:embed="rId8"/>
          <a:stretch>
            <a:fillRect/>
          </a:stretch>
        </p:blipFill>
        <p:spPr>
          <a:xfrm rot="21182614">
            <a:off x="8240645" y="1827931"/>
            <a:ext cx="5000235" cy="6121400"/>
          </a:xfrm>
          <a:prstGeom prst="rect">
            <a:avLst/>
          </a:prstGeom>
          <a:ln w="63500">
            <a:solidFill>
              <a:schemeClr val="bg2"/>
            </a:solidFill>
          </a:ln>
        </p:spPr>
      </p:pic>
    </p:spTree>
    <p:extLst>
      <p:ext uri="{BB962C8B-B14F-4D97-AF65-F5344CB8AC3E}">
        <p14:creationId xmlns:p14="http://schemas.microsoft.com/office/powerpoint/2010/main" val="78590809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 name="ENSO.00014.png" descr="ENSO.00014.png"/>
          <p:cNvPicPr>
            <a:picLocks noChangeAspect="1"/>
          </p:cNvPicPr>
          <p:nvPr/>
        </p:nvPicPr>
        <p:blipFill>
          <a:blip r:embed="rId3">
            <a:extLst/>
          </a:blip>
          <a:stretch>
            <a:fillRect/>
          </a:stretch>
        </p:blipFill>
        <p:spPr>
          <a:xfrm>
            <a:off x="-238539" y="-695739"/>
            <a:ext cx="14630400" cy="8229600"/>
          </a:xfrm>
          <a:prstGeom prst="rect">
            <a:avLst/>
          </a:prstGeom>
          <a:ln w="12700">
            <a:miter lim="400000"/>
          </a:ln>
        </p:spPr>
      </p:pic>
    </p:spTree>
    <p:extLst>
      <p:ext uri="{BB962C8B-B14F-4D97-AF65-F5344CB8AC3E}">
        <p14:creationId xmlns:p14="http://schemas.microsoft.com/office/powerpoint/2010/main" val="586584063"/>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 name="ENSO.00014.png" descr="ENSO.00014.png"/>
          <p:cNvPicPr>
            <a:picLocks noChangeAspect="1"/>
          </p:cNvPicPr>
          <p:nvPr/>
        </p:nvPicPr>
        <p:blipFill>
          <a:blip r:embed="rId3">
            <a:extLst/>
          </a:blip>
          <a:stretch>
            <a:fillRect/>
          </a:stretch>
        </p:blipFill>
        <p:spPr>
          <a:xfrm>
            <a:off x="-238539" y="-695739"/>
            <a:ext cx="14630400" cy="8229600"/>
          </a:xfrm>
          <a:prstGeom prst="rect">
            <a:avLst/>
          </a:prstGeom>
          <a:ln w="12700">
            <a:miter lim="400000"/>
          </a:ln>
        </p:spPr>
      </p:pic>
      <mc:AlternateContent xmlns:mc="http://schemas.openxmlformats.org/markup-compatibility/2006" xmlns:we="http://schemas.microsoft.com/office/webextensions/webextension/2010/11" xmlns:pca="http://schemas.microsoft.com/office/powerpoint/2013/contentapp">
        <mc:Choice Requires="we pca">
          <p:graphicFrame>
            <p:nvGraphicFramePr>
              <p:cNvPr id="3" name="Add-in 2">
                <a:extLst>
                  <a:ext uri="{FF2B5EF4-FFF2-40B4-BE49-F238E27FC236}">
                    <a16:creationId xmlns:a16="http://schemas.microsoft.com/office/drawing/2014/main" id="{161F863D-93F7-624D-99A3-34D6E84C9CA8}"/>
                  </a:ext>
                </a:extLst>
              </p:cNvPr>
              <p:cNvGraphicFramePr>
                <a:graphicFrameLocks noGrp="1"/>
              </p:cNvGraphicFramePr>
              <p:nvPr/>
            </p:nvGraphicFramePr>
            <p:xfrm>
              <a:off x="4150691" y="377685"/>
              <a:ext cx="10241170" cy="7156175"/>
            </p:xfrm>
            <a:graphic>
              <a:graphicData uri="http://schemas.microsoft.com/office/webextensions/webextension/2010/11">
                <we:webextensionref xmlns:we="http://schemas.microsoft.com/office/webextensions/webextension/2010/11" xmlns:r="http://schemas.openxmlformats.org/officeDocument/2006/relationships" r:id="rId4"/>
              </a:graphicData>
            </a:graphic>
          </p:graphicFrame>
        </mc:Choice>
        <mc:Fallback xmlns="">
          <p:pic>
            <p:nvPicPr>
              <p:cNvPr id="3" name="Add-in 2">
                <a:extLst>
                  <a:ext uri="{FF2B5EF4-FFF2-40B4-BE49-F238E27FC236}">
                    <a16:creationId xmlns:a16="http://schemas.microsoft.com/office/drawing/2014/main" id="{161F863D-93F7-624D-99A3-34D6E84C9CA8}"/>
                  </a:ext>
                </a:extLst>
              </p:cNvPr>
              <p:cNvPicPr>
                <a:picLocks noGrp="1" noRot="1" noChangeAspect="1" noMove="1" noResize="1" noEditPoints="1" noAdjustHandles="1" noChangeArrowheads="1" noChangeShapeType="1"/>
              </p:cNvPicPr>
              <p:nvPr/>
            </p:nvPicPr>
            <p:blipFill>
              <a:blip r:embed="rId5"/>
              <a:stretch>
                <a:fillRect/>
              </a:stretch>
            </p:blipFill>
            <p:spPr>
              <a:xfrm>
                <a:off x="4150691" y="377685"/>
                <a:ext cx="10241170" cy="7156175"/>
              </a:xfrm>
              <a:prstGeom prst="rect">
                <a:avLst/>
              </a:prstGeom>
            </p:spPr>
          </p:pic>
        </mc:Fallback>
      </mc:AlternateContent>
    </p:spTree>
    <p:extLst>
      <p:ext uri="{BB962C8B-B14F-4D97-AF65-F5344CB8AC3E}">
        <p14:creationId xmlns:p14="http://schemas.microsoft.com/office/powerpoint/2010/main" val="2249807635"/>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 name="ENSO.00015.png" descr="ENSO.00015.png"/>
          <p:cNvPicPr>
            <a:picLocks noChangeAspect="1"/>
          </p:cNvPicPr>
          <p:nvPr/>
        </p:nvPicPr>
        <p:blipFill>
          <a:blip r:embed="rId3">
            <a:extLst/>
          </a:blip>
          <a:stretch>
            <a:fillRect/>
          </a:stretch>
        </p:blipFill>
        <p:spPr>
          <a:xfrm>
            <a:off x="0" y="0"/>
            <a:ext cx="14630400" cy="8229600"/>
          </a:xfrm>
          <a:prstGeom prst="rect">
            <a:avLst/>
          </a:prstGeom>
          <a:ln w="12700">
            <a:miter lim="400000"/>
          </a:ln>
        </p:spPr>
      </p:pic>
      <p:sp>
        <p:nvSpPr>
          <p:cNvPr id="4" name="Rounded Rectangle 3">
            <a:extLst>
              <a:ext uri="{FF2B5EF4-FFF2-40B4-BE49-F238E27FC236}">
                <a16:creationId xmlns:a16="http://schemas.microsoft.com/office/drawing/2014/main" id="{FE8D1E59-2287-3748-974A-519DAA375442}"/>
              </a:ext>
            </a:extLst>
          </p:cNvPr>
          <p:cNvSpPr/>
          <p:nvPr/>
        </p:nvSpPr>
        <p:spPr>
          <a:xfrm>
            <a:off x="587020" y="5963477"/>
            <a:ext cx="982135" cy="256701"/>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cxnSp>
        <p:nvCxnSpPr>
          <p:cNvPr id="5" name="Straight Arrow Connector 4">
            <a:extLst>
              <a:ext uri="{FF2B5EF4-FFF2-40B4-BE49-F238E27FC236}">
                <a16:creationId xmlns:a16="http://schemas.microsoft.com/office/drawing/2014/main" id="{4A328037-84A4-DC40-BA62-7591A45C90DB}"/>
              </a:ext>
            </a:extLst>
          </p:cNvPr>
          <p:cNvCxnSpPr>
            <a:cxnSpLocks/>
          </p:cNvCxnSpPr>
          <p:nvPr/>
        </p:nvCxnSpPr>
        <p:spPr>
          <a:xfrm>
            <a:off x="666045" y="7236178"/>
            <a:ext cx="304799"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pic>
        <p:nvPicPr>
          <p:cNvPr id="8" name="Picture 7">
            <a:extLst>
              <a:ext uri="{FF2B5EF4-FFF2-40B4-BE49-F238E27FC236}">
                <a16:creationId xmlns:a16="http://schemas.microsoft.com/office/drawing/2014/main" id="{57DE3D61-8B57-FD4D-9598-91E7C1D9B54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1098390" y="3167802"/>
            <a:ext cx="3424707" cy="4971490"/>
          </a:xfrm>
          <a:prstGeom prst="rect">
            <a:avLst/>
          </a:prstGeom>
        </p:spPr>
      </p:pic>
    </p:spTree>
    <p:extLst>
      <p:ext uri="{BB962C8B-B14F-4D97-AF65-F5344CB8AC3E}">
        <p14:creationId xmlns:p14="http://schemas.microsoft.com/office/powerpoint/2010/main" val="32631070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 name="ENSO.00016.png" descr="ENSO.00016.png"/>
          <p:cNvPicPr>
            <a:picLocks noChangeAspect="1"/>
          </p:cNvPicPr>
          <p:nvPr/>
        </p:nvPicPr>
        <p:blipFill>
          <a:blip r:embed="rId3">
            <a:extLst/>
          </a:blip>
          <a:stretch>
            <a:fillRect/>
          </a:stretch>
        </p:blipFill>
        <p:spPr>
          <a:xfrm>
            <a:off x="0" y="0"/>
            <a:ext cx="14630400" cy="8229600"/>
          </a:xfrm>
          <a:prstGeom prst="rect">
            <a:avLst/>
          </a:prstGeom>
          <a:ln w="12700">
            <a:miter lim="400000"/>
          </a:ln>
        </p:spPr>
      </p:pic>
    </p:spTree>
    <p:extLst>
      <p:ext uri="{BB962C8B-B14F-4D97-AF65-F5344CB8AC3E}">
        <p14:creationId xmlns:p14="http://schemas.microsoft.com/office/powerpoint/2010/main" val="2996473280"/>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ENSO.00017.png" descr="ENSO.00017.png">
            <a:hlinkClick r:id="rId5"/>
          </p:cNvPr>
          <p:cNvPicPr>
            <a:picLocks noChangeAspect="1"/>
          </p:cNvPicPr>
          <p:nvPr/>
        </p:nvPicPr>
        <p:blipFill>
          <a:blip r:embed="rId6">
            <a:extLst/>
          </a:blip>
          <a:stretch>
            <a:fillRect/>
          </a:stretch>
        </p:blipFill>
        <p:spPr>
          <a:xfrm>
            <a:off x="357809" y="224874"/>
            <a:ext cx="12993757" cy="7308988"/>
          </a:xfrm>
          <a:prstGeom prst="rect">
            <a:avLst/>
          </a:prstGeom>
          <a:ln w="12700">
            <a:miter lim="400000"/>
          </a:ln>
        </p:spPr>
      </p:pic>
      <p:pic>
        <p:nvPicPr>
          <p:cNvPr id="4" name="L4 Demo.mp4">
            <a:hlinkClick r:id="" action="ppaction://media"/>
            <a:extLst>
              <a:ext uri="{FF2B5EF4-FFF2-40B4-BE49-F238E27FC236}">
                <a16:creationId xmlns:a16="http://schemas.microsoft.com/office/drawing/2014/main" id="{949C170A-5B25-A74A-9AB4-EA2A356AA64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29076" t="23188" r="-1087" b="-23188"/>
          <a:stretch/>
        </p:blipFill>
        <p:spPr>
          <a:xfrm>
            <a:off x="3220278" y="1133061"/>
            <a:ext cx="10713615" cy="8368748"/>
          </a:xfrm>
          <a:prstGeom prst="rect">
            <a:avLst/>
          </a:prstGeom>
        </p:spPr>
      </p:pic>
      <p:sp>
        <p:nvSpPr>
          <p:cNvPr id="6" name="Rounded Rectangle 5">
            <a:extLst>
              <a:ext uri="{FF2B5EF4-FFF2-40B4-BE49-F238E27FC236}">
                <a16:creationId xmlns:a16="http://schemas.microsoft.com/office/drawing/2014/main" id="{62214614-728B-414E-A180-F7057F6F4988}"/>
              </a:ext>
            </a:extLst>
          </p:cNvPr>
          <p:cNvSpPr/>
          <p:nvPr/>
        </p:nvSpPr>
        <p:spPr>
          <a:xfrm>
            <a:off x="806908" y="4383033"/>
            <a:ext cx="1642781" cy="279278"/>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cxnSp>
        <p:nvCxnSpPr>
          <p:cNvPr id="7" name="Straight Arrow Connector 6">
            <a:extLst>
              <a:ext uri="{FF2B5EF4-FFF2-40B4-BE49-F238E27FC236}">
                <a16:creationId xmlns:a16="http://schemas.microsoft.com/office/drawing/2014/main" id="{1D0FF306-9BAB-7740-8C8A-0F0B423807B3}"/>
              </a:ext>
            </a:extLst>
          </p:cNvPr>
          <p:cNvCxnSpPr>
            <a:cxnSpLocks/>
          </p:cNvCxnSpPr>
          <p:nvPr/>
        </p:nvCxnSpPr>
        <p:spPr>
          <a:xfrm>
            <a:off x="925690" y="5283200"/>
            <a:ext cx="304799"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57898143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bldLst>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 name="ENSO.00018.png" descr="ENSO.00018.png"/>
          <p:cNvPicPr>
            <a:picLocks noChangeAspect="1"/>
          </p:cNvPicPr>
          <p:nvPr/>
        </p:nvPicPr>
        <p:blipFill>
          <a:blip r:embed="rId3">
            <a:extLst/>
          </a:blip>
          <a:stretch>
            <a:fillRect/>
          </a:stretch>
        </p:blipFill>
        <p:spPr>
          <a:xfrm>
            <a:off x="0" y="0"/>
            <a:ext cx="14630400" cy="8229600"/>
          </a:xfrm>
          <a:prstGeom prst="rect">
            <a:avLst/>
          </a:prstGeom>
          <a:ln w="12700">
            <a:miter lim="400000"/>
          </a:ln>
        </p:spPr>
      </p:pic>
    </p:spTree>
    <p:extLst>
      <p:ext uri="{BB962C8B-B14F-4D97-AF65-F5344CB8AC3E}">
        <p14:creationId xmlns:p14="http://schemas.microsoft.com/office/powerpoint/2010/main" val="2177634416"/>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 name="ENSO.00019.png" descr="ENSO.00019.png"/>
          <p:cNvPicPr>
            <a:picLocks noChangeAspect="1"/>
          </p:cNvPicPr>
          <p:nvPr/>
        </p:nvPicPr>
        <p:blipFill>
          <a:blip r:embed="rId3">
            <a:extLst/>
          </a:blip>
          <a:stretch>
            <a:fillRect/>
          </a:stretch>
        </p:blipFill>
        <p:spPr>
          <a:xfrm>
            <a:off x="0" y="0"/>
            <a:ext cx="14630400" cy="8229600"/>
          </a:xfrm>
          <a:prstGeom prst="rect">
            <a:avLst/>
          </a:prstGeom>
          <a:ln w="12700">
            <a:miter lim="400000"/>
          </a:ln>
        </p:spPr>
      </p:pic>
      <p:sp>
        <p:nvSpPr>
          <p:cNvPr id="3" name="Rounded Rectangle 2">
            <a:extLst>
              <a:ext uri="{FF2B5EF4-FFF2-40B4-BE49-F238E27FC236}">
                <a16:creationId xmlns:a16="http://schemas.microsoft.com/office/drawing/2014/main" id="{E199D474-4A0A-E24B-B7B7-EB5528C3426B}"/>
              </a:ext>
            </a:extLst>
          </p:cNvPr>
          <p:cNvSpPr/>
          <p:nvPr/>
        </p:nvSpPr>
        <p:spPr>
          <a:xfrm>
            <a:off x="581130" y="3835522"/>
            <a:ext cx="2049181" cy="680034"/>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spTree>
    <p:extLst>
      <p:ext uri="{BB962C8B-B14F-4D97-AF65-F5344CB8AC3E}">
        <p14:creationId xmlns:p14="http://schemas.microsoft.com/office/powerpoint/2010/main" val="15526744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600" b="1" dirty="0"/>
              <a:t>El Nino - in the news</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3" name="Add-in 2">
                <a:extLst>
                  <a:ext uri="{FF2B5EF4-FFF2-40B4-BE49-F238E27FC236}">
                    <a16:creationId xmlns:a16="http://schemas.microsoft.com/office/drawing/2014/main" id="{04F38A3C-AAB5-7343-ADEC-1624D5C1462B}"/>
                  </a:ext>
                </a:extLst>
              </p:cNvPr>
              <p:cNvGraphicFramePr>
                <a:graphicFrameLocks noGrp="1"/>
              </p:cNvGraphicFramePr>
              <p:nvPr>
                <p:extLst>
                  <p:ext uri="{D42A27DB-BD31-4B8C-83A1-F6EECF244321}">
                    <p14:modId xmlns:p14="http://schemas.microsoft.com/office/powerpoint/2010/main" val="1783073769"/>
                  </p:ext>
                </p:extLst>
              </p:nvPr>
            </p:nvGraphicFramePr>
            <p:xfrm>
              <a:off x="731521" y="1590261"/>
              <a:ext cx="12145618" cy="594360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3" name="Add-in 2">
                <a:extLst>
                  <a:ext uri="{FF2B5EF4-FFF2-40B4-BE49-F238E27FC236}">
                    <a16:creationId xmlns:a16="http://schemas.microsoft.com/office/drawing/2014/main" id="{04F38A3C-AAB5-7343-ADEC-1624D5C1462B}"/>
                  </a:ext>
                </a:extLst>
              </p:cNvPr>
              <p:cNvPicPr>
                <a:picLocks noGrp="1" noRot="1" noChangeAspect="1" noMove="1" noResize="1" noEditPoints="1" noAdjustHandles="1" noChangeArrowheads="1" noChangeShapeType="1"/>
              </p:cNvPicPr>
              <p:nvPr/>
            </p:nvPicPr>
            <p:blipFill>
              <a:blip r:embed="rId4"/>
              <a:stretch>
                <a:fillRect/>
              </a:stretch>
            </p:blipFill>
            <p:spPr>
              <a:xfrm>
                <a:off x="731521" y="1590261"/>
                <a:ext cx="12145618" cy="5943600"/>
              </a:xfrm>
              <a:prstGeom prst="rect">
                <a:avLst/>
              </a:prstGeom>
            </p:spPr>
          </p:pic>
        </mc:Fallback>
      </mc:AlternateContent>
    </p:spTree>
    <p:extLst>
      <p:ext uri="{BB962C8B-B14F-4D97-AF65-F5344CB8AC3E}">
        <p14:creationId xmlns:p14="http://schemas.microsoft.com/office/powerpoint/2010/main" val="18316125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ENSO.00020.png" descr="ENSO.00020.png"/>
          <p:cNvPicPr>
            <a:picLocks noChangeAspect="1"/>
          </p:cNvPicPr>
          <p:nvPr/>
        </p:nvPicPr>
        <p:blipFill>
          <a:blip r:embed="rId3">
            <a:extLst/>
          </a:blip>
          <a:stretch>
            <a:fillRect/>
          </a:stretch>
        </p:blipFill>
        <p:spPr>
          <a:xfrm>
            <a:off x="0" y="0"/>
            <a:ext cx="14630400" cy="8229600"/>
          </a:xfrm>
          <a:prstGeom prst="rect">
            <a:avLst/>
          </a:prstGeom>
          <a:ln w="12700">
            <a:miter lim="400000"/>
          </a:ln>
        </p:spPr>
      </p:pic>
      <p:sp>
        <p:nvSpPr>
          <p:cNvPr id="3" name="Rounded Rectangle 2">
            <a:extLst>
              <a:ext uri="{FF2B5EF4-FFF2-40B4-BE49-F238E27FC236}">
                <a16:creationId xmlns:a16="http://schemas.microsoft.com/office/drawing/2014/main" id="{694C9E3E-3C21-8B4C-9F61-18F009EC39AF}"/>
              </a:ext>
            </a:extLst>
          </p:cNvPr>
          <p:cNvSpPr/>
          <p:nvPr/>
        </p:nvSpPr>
        <p:spPr>
          <a:xfrm>
            <a:off x="479530" y="6939966"/>
            <a:ext cx="2049181" cy="680034"/>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spTree>
    <p:extLst>
      <p:ext uri="{BB962C8B-B14F-4D97-AF65-F5344CB8AC3E}">
        <p14:creationId xmlns:p14="http://schemas.microsoft.com/office/powerpoint/2010/main" val="321099883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EF47C9-099A-694E-8E0F-DFADEBC778D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52400"/>
          <a:stretch/>
        </p:blipFill>
        <p:spPr>
          <a:xfrm>
            <a:off x="6332422" y="290515"/>
            <a:ext cx="6983155" cy="3917244"/>
          </a:xfrm>
          <a:prstGeom prst="rect">
            <a:avLst/>
          </a:prstGeom>
        </p:spPr>
      </p:pic>
      <p:pic>
        <p:nvPicPr>
          <p:cNvPr id="5" name="Picture 4">
            <a:extLst>
              <a:ext uri="{FF2B5EF4-FFF2-40B4-BE49-F238E27FC236}">
                <a16:creationId xmlns:a16="http://schemas.microsoft.com/office/drawing/2014/main" id="{37A44F36-BB63-E940-B26E-F9764FECE06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50206"/>
          <a:stretch/>
        </p:blipFill>
        <p:spPr>
          <a:xfrm>
            <a:off x="6332421" y="4131733"/>
            <a:ext cx="6983155" cy="4097867"/>
          </a:xfrm>
          <a:prstGeom prst="rect">
            <a:avLst/>
          </a:prstGeom>
        </p:spPr>
      </p:pic>
      <p:sp>
        <p:nvSpPr>
          <p:cNvPr id="15" name="Title 1">
            <a:extLst>
              <a:ext uri="{FF2B5EF4-FFF2-40B4-BE49-F238E27FC236}">
                <a16:creationId xmlns:a16="http://schemas.microsoft.com/office/drawing/2014/main" id="{598C35CA-B156-524D-8995-B0861BFD4591}"/>
              </a:ext>
            </a:extLst>
          </p:cNvPr>
          <p:cNvSpPr txBox="1">
            <a:spLocks/>
          </p:cNvSpPr>
          <p:nvPr/>
        </p:nvSpPr>
        <p:spPr>
          <a:xfrm>
            <a:off x="2438400" y="355254"/>
            <a:ext cx="2912533" cy="6384213"/>
          </a:xfrm>
          <a:prstGeom prst="rect">
            <a:avLst/>
          </a:prstGeom>
        </p:spPr>
        <p:txBody>
          <a:bodyPr/>
          <a:lstStyle>
            <a:lvl1pPr algn="l" rtl="0" eaLnBrk="0" fontAlgn="base" hangingPunct="0">
              <a:lnSpc>
                <a:spcPct val="90000"/>
              </a:lnSpc>
              <a:spcBef>
                <a:spcPct val="0"/>
              </a:spcBef>
              <a:spcAft>
                <a:spcPct val="0"/>
              </a:spcAft>
              <a:defRPr sz="3100" kern="1200" cap="all">
                <a:solidFill>
                  <a:srgbClr val="64645D"/>
                </a:solidFill>
                <a:latin typeface="Calibri" panose="020F0502020204030204" pitchFamily="34" charset="0"/>
                <a:ea typeface="+mj-ea"/>
                <a:cs typeface="+mj-cs"/>
              </a:defRPr>
            </a:lvl1pPr>
            <a:lvl2pPr algn="l" rtl="0" eaLnBrk="0" fontAlgn="base" hangingPunct="0">
              <a:lnSpc>
                <a:spcPct val="90000"/>
              </a:lnSpc>
              <a:spcBef>
                <a:spcPct val="0"/>
              </a:spcBef>
              <a:spcAft>
                <a:spcPct val="0"/>
              </a:spcAft>
              <a:defRPr sz="3100">
                <a:solidFill>
                  <a:srgbClr val="64645D"/>
                </a:solidFill>
                <a:latin typeface="Arial Narrow" pitchFamily="34" charset="0"/>
              </a:defRPr>
            </a:lvl2pPr>
            <a:lvl3pPr algn="l" rtl="0" eaLnBrk="0" fontAlgn="base" hangingPunct="0">
              <a:lnSpc>
                <a:spcPct val="90000"/>
              </a:lnSpc>
              <a:spcBef>
                <a:spcPct val="0"/>
              </a:spcBef>
              <a:spcAft>
                <a:spcPct val="0"/>
              </a:spcAft>
              <a:defRPr sz="3100">
                <a:solidFill>
                  <a:srgbClr val="64645D"/>
                </a:solidFill>
                <a:latin typeface="Arial Narrow" pitchFamily="34" charset="0"/>
              </a:defRPr>
            </a:lvl3pPr>
            <a:lvl4pPr algn="l" rtl="0" eaLnBrk="0" fontAlgn="base" hangingPunct="0">
              <a:lnSpc>
                <a:spcPct val="90000"/>
              </a:lnSpc>
              <a:spcBef>
                <a:spcPct val="0"/>
              </a:spcBef>
              <a:spcAft>
                <a:spcPct val="0"/>
              </a:spcAft>
              <a:defRPr sz="3100">
                <a:solidFill>
                  <a:srgbClr val="64645D"/>
                </a:solidFill>
                <a:latin typeface="Arial Narrow" pitchFamily="34" charset="0"/>
              </a:defRPr>
            </a:lvl4pPr>
            <a:lvl5pPr algn="l" rtl="0" eaLnBrk="0" fontAlgn="base" hangingPunct="0">
              <a:lnSpc>
                <a:spcPct val="90000"/>
              </a:lnSpc>
              <a:spcBef>
                <a:spcPct val="0"/>
              </a:spcBef>
              <a:spcAft>
                <a:spcPct val="0"/>
              </a:spcAft>
              <a:defRPr sz="3100">
                <a:solidFill>
                  <a:srgbClr val="64645D"/>
                </a:solidFill>
                <a:latin typeface="Arial Narrow" pitchFamily="34" charset="0"/>
              </a:defRPr>
            </a:lvl5pPr>
            <a:lvl6pPr marL="653110" algn="l" rtl="0" fontAlgn="base">
              <a:lnSpc>
                <a:spcPct val="90000"/>
              </a:lnSpc>
              <a:spcBef>
                <a:spcPct val="0"/>
              </a:spcBef>
              <a:spcAft>
                <a:spcPct val="0"/>
              </a:spcAft>
              <a:defRPr sz="3100">
                <a:solidFill>
                  <a:srgbClr val="64645D"/>
                </a:solidFill>
                <a:latin typeface="Arial Narrow" pitchFamily="34" charset="0"/>
              </a:defRPr>
            </a:lvl6pPr>
            <a:lvl7pPr marL="1306220" algn="l" rtl="0" fontAlgn="base">
              <a:lnSpc>
                <a:spcPct val="90000"/>
              </a:lnSpc>
              <a:spcBef>
                <a:spcPct val="0"/>
              </a:spcBef>
              <a:spcAft>
                <a:spcPct val="0"/>
              </a:spcAft>
              <a:defRPr sz="3100">
                <a:solidFill>
                  <a:srgbClr val="64645D"/>
                </a:solidFill>
                <a:latin typeface="Arial Narrow" pitchFamily="34" charset="0"/>
              </a:defRPr>
            </a:lvl7pPr>
            <a:lvl8pPr marL="1959331" algn="l" rtl="0" fontAlgn="base">
              <a:lnSpc>
                <a:spcPct val="90000"/>
              </a:lnSpc>
              <a:spcBef>
                <a:spcPct val="0"/>
              </a:spcBef>
              <a:spcAft>
                <a:spcPct val="0"/>
              </a:spcAft>
              <a:defRPr sz="3100">
                <a:solidFill>
                  <a:srgbClr val="64645D"/>
                </a:solidFill>
                <a:latin typeface="Arial Narrow" pitchFamily="34" charset="0"/>
              </a:defRPr>
            </a:lvl8pPr>
            <a:lvl9pPr marL="2612441" algn="l" rtl="0" fontAlgn="base">
              <a:lnSpc>
                <a:spcPct val="90000"/>
              </a:lnSpc>
              <a:spcBef>
                <a:spcPct val="0"/>
              </a:spcBef>
              <a:spcAft>
                <a:spcPct val="0"/>
              </a:spcAft>
              <a:defRPr sz="3100">
                <a:solidFill>
                  <a:srgbClr val="64645D"/>
                </a:solidFill>
                <a:latin typeface="Arial Narrow" pitchFamily="34" charset="0"/>
              </a:defRPr>
            </a:lvl9pPr>
          </a:lstStyle>
          <a:p>
            <a:pPr algn="ctr"/>
            <a:endParaRPr lang="en-US" dirty="0"/>
          </a:p>
          <a:p>
            <a:pPr algn="ctr"/>
            <a:endParaRPr lang="en-US" dirty="0"/>
          </a:p>
          <a:p>
            <a:pPr algn="ctr"/>
            <a:endParaRPr lang="en-US" dirty="0"/>
          </a:p>
          <a:p>
            <a:pPr algn="ctr"/>
            <a:r>
              <a:rPr lang="en-US" dirty="0"/>
              <a:t>December 2009</a:t>
            </a: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r>
              <a:rPr lang="en-US" dirty="0"/>
              <a:t>December 2010</a:t>
            </a:r>
            <a:br>
              <a:rPr lang="en-US" dirty="0"/>
            </a:br>
            <a:br>
              <a:rPr lang="en-US" dirty="0"/>
            </a:br>
            <a:br>
              <a:rPr lang="en-US" dirty="0"/>
            </a:br>
            <a:br>
              <a:rPr lang="en-US" dirty="0"/>
            </a:br>
            <a:endParaRPr lang="en-US" dirty="0"/>
          </a:p>
        </p:txBody>
      </p:sp>
    </p:spTree>
    <p:extLst>
      <p:ext uri="{BB962C8B-B14F-4D97-AF65-F5344CB8AC3E}">
        <p14:creationId xmlns:p14="http://schemas.microsoft.com/office/powerpoint/2010/main" val="2217458490"/>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EF47C9-099A-694E-8E0F-DFADEBC778D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52400"/>
          <a:stretch/>
        </p:blipFill>
        <p:spPr>
          <a:xfrm>
            <a:off x="6332422" y="290515"/>
            <a:ext cx="6983155" cy="3917244"/>
          </a:xfrm>
          <a:prstGeom prst="rect">
            <a:avLst/>
          </a:prstGeom>
        </p:spPr>
      </p:pic>
      <p:pic>
        <p:nvPicPr>
          <p:cNvPr id="5" name="Picture 4">
            <a:extLst>
              <a:ext uri="{FF2B5EF4-FFF2-40B4-BE49-F238E27FC236}">
                <a16:creationId xmlns:a16="http://schemas.microsoft.com/office/drawing/2014/main" id="{37A44F36-BB63-E940-B26E-F9764FECE06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50206"/>
          <a:stretch/>
        </p:blipFill>
        <p:spPr>
          <a:xfrm>
            <a:off x="6332421" y="4131733"/>
            <a:ext cx="6983155" cy="4097867"/>
          </a:xfrm>
          <a:prstGeom prst="rect">
            <a:avLst/>
          </a:prstGeom>
        </p:spPr>
      </p:pic>
      <p:sp>
        <p:nvSpPr>
          <p:cNvPr id="15" name="Title 1">
            <a:extLst>
              <a:ext uri="{FF2B5EF4-FFF2-40B4-BE49-F238E27FC236}">
                <a16:creationId xmlns:a16="http://schemas.microsoft.com/office/drawing/2014/main" id="{598C35CA-B156-524D-8995-B0861BFD4591}"/>
              </a:ext>
            </a:extLst>
          </p:cNvPr>
          <p:cNvSpPr txBox="1">
            <a:spLocks/>
          </p:cNvSpPr>
          <p:nvPr/>
        </p:nvSpPr>
        <p:spPr>
          <a:xfrm>
            <a:off x="2438400" y="355254"/>
            <a:ext cx="3578578" cy="6384213"/>
          </a:xfrm>
          <a:prstGeom prst="rect">
            <a:avLst/>
          </a:prstGeom>
        </p:spPr>
        <p:txBody>
          <a:bodyPr/>
          <a:lstStyle>
            <a:lvl1pPr algn="l" rtl="0" eaLnBrk="0" fontAlgn="base" hangingPunct="0">
              <a:lnSpc>
                <a:spcPct val="90000"/>
              </a:lnSpc>
              <a:spcBef>
                <a:spcPct val="0"/>
              </a:spcBef>
              <a:spcAft>
                <a:spcPct val="0"/>
              </a:spcAft>
              <a:defRPr sz="3100" kern="1200" cap="all">
                <a:solidFill>
                  <a:srgbClr val="64645D"/>
                </a:solidFill>
                <a:latin typeface="Calibri" panose="020F0502020204030204" pitchFamily="34" charset="0"/>
                <a:ea typeface="+mj-ea"/>
                <a:cs typeface="+mj-cs"/>
              </a:defRPr>
            </a:lvl1pPr>
            <a:lvl2pPr algn="l" rtl="0" eaLnBrk="0" fontAlgn="base" hangingPunct="0">
              <a:lnSpc>
                <a:spcPct val="90000"/>
              </a:lnSpc>
              <a:spcBef>
                <a:spcPct val="0"/>
              </a:spcBef>
              <a:spcAft>
                <a:spcPct val="0"/>
              </a:spcAft>
              <a:defRPr sz="3100">
                <a:solidFill>
                  <a:srgbClr val="64645D"/>
                </a:solidFill>
                <a:latin typeface="Arial Narrow" pitchFamily="34" charset="0"/>
              </a:defRPr>
            </a:lvl2pPr>
            <a:lvl3pPr algn="l" rtl="0" eaLnBrk="0" fontAlgn="base" hangingPunct="0">
              <a:lnSpc>
                <a:spcPct val="90000"/>
              </a:lnSpc>
              <a:spcBef>
                <a:spcPct val="0"/>
              </a:spcBef>
              <a:spcAft>
                <a:spcPct val="0"/>
              </a:spcAft>
              <a:defRPr sz="3100">
                <a:solidFill>
                  <a:srgbClr val="64645D"/>
                </a:solidFill>
                <a:latin typeface="Arial Narrow" pitchFamily="34" charset="0"/>
              </a:defRPr>
            </a:lvl3pPr>
            <a:lvl4pPr algn="l" rtl="0" eaLnBrk="0" fontAlgn="base" hangingPunct="0">
              <a:lnSpc>
                <a:spcPct val="90000"/>
              </a:lnSpc>
              <a:spcBef>
                <a:spcPct val="0"/>
              </a:spcBef>
              <a:spcAft>
                <a:spcPct val="0"/>
              </a:spcAft>
              <a:defRPr sz="3100">
                <a:solidFill>
                  <a:srgbClr val="64645D"/>
                </a:solidFill>
                <a:latin typeface="Arial Narrow" pitchFamily="34" charset="0"/>
              </a:defRPr>
            </a:lvl4pPr>
            <a:lvl5pPr algn="l" rtl="0" eaLnBrk="0" fontAlgn="base" hangingPunct="0">
              <a:lnSpc>
                <a:spcPct val="90000"/>
              </a:lnSpc>
              <a:spcBef>
                <a:spcPct val="0"/>
              </a:spcBef>
              <a:spcAft>
                <a:spcPct val="0"/>
              </a:spcAft>
              <a:defRPr sz="3100">
                <a:solidFill>
                  <a:srgbClr val="64645D"/>
                </a:solidFill>
                <a:latin typeface="Arial Narrow" pitchFamily="34" charset="0"/>
              </a:defRPr>
            </a:lvl5pPr>
            <a:lvl6pPr marL="653110" algn="l" rtl="0" fontAlgn="base">
              <a:lnSpc>
                <a:spcPct val="90000"/>
              </a:lnSpc>
              <a:spcBef>
                <a:spcPct val="0"/>
              </a:spcBef>
              <a:spcAft>
                <a:spcPct val="0"/>
              </a:spcAft>
              <a:defRPr sz="3100">
                <a:solidFill>
                  <a:srgbClr val="64645D"/>
                </a:solidFill>
                <a:latin typeface="Arial Narrow" pitchFamily="34" charset="0"/>
              </a:defRPr>
            </a:lvl6pPr>
            <a:lvl7pPr marL="1306220" algn="l" rtl="0" fontAlgn="base">
              <a:lnSpc>
                <a:spcPct val="90000"/>
              </a:lnSpc>
              <a:spcBef>
                <a:spcPct val="0"/>
              </a:spcBef>
              <a:spcAft>
                <a:spcPct val="0"/>
              </a:spcAft>
              <a:defRPr sz="3100">
                <a:solidFill>
                  <a:srgbClr val="64645D"/>
                </a:solidFill>
                <a:latin typeface="Arial Narrow" pitchFamily="34" charset="0"/>
              </a:defRPr>
            </a:lvl7pPr>
            <a:lvl8pPr marL="1959331" algn="l" rtl="0" fontAlgn="base">
              <a:lnSpc>
                <a:spcPct val="90000"/>
              </a:lnSpc>
              <a:spcBef>
                <a:spcPct val="0"/>
              </a:spcBef>
              <a:spcAft>
                <a:spcPct val="0"/>
              </a:spcAft>
              <a:defRPr sz="3100">
                <a:solidFill>
                  <a:srgbClr val="64645D"/>
                </a:solidFill>
                <a:latin typeface="Arial Narrow" pitchFamily="34" charset="0"/>
              </a:defRPr>
            </a:lvl8pPr>
            <a:lvl9pPr marL="2612441" algn="l" rtl="0" fontAlgn="base">
              <a:lnSpc>
                <a:spcPct val="90000"/>
              </a:lnSpc>
              <a:spcBef>
                <a:spcPct val="0"/>
              </a:spcBef>
              <a:spcAft>
                <a:spcPct val="0"/>
              </a:spcAft>
              <a:defRPr sz="3100">
                <a:solidFill>
                  <a:srgbClr val="64645D"/>
                </a:solidFill>
                <a:latin typeface="Arial Narrow" pitchFamily="34" charset="0"/>
              </a:defRPr>
            </a:lvl9pPr>
          </a:lstStyle>
          <a:p>
            <a:pPr algn="ctr"/>
            <a:endParaRPr lang="en-US" dirty="0"/>
          </a:p>
          <a:p>
            <a:pPr algn="ctr"/>
            <a:endParaRPr lang="en-US" dirty="0"/>
          </a:p>
          <a:p>
            <a:pPr algn="ctr"/>
            <a:endParaRPr lang="en-US" dirty="0"/>
          </a:p>
          <a:p>
            <a:pPr algn="ctr"/>
            <a:r>
              <a:rPr lang="en-US" dirty="0"/>
              <a:t>December 2009</a:t>
            </a:r>
          </a:p>
          <a:p>
            <a:pPr algn="ctr"/>
            <a:r>
              <a:rPr lang="en-US" b="1" dirty="0">
                <a:solidFill>
                  <a:schemeClr val="accent4"/>
                </a:solidFill>
              </a:rPr>
              <a:t>*The El Nino Year</a:t>
            </a: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r>
              <a:rPr lang="en-US" dirty="0"/>
              <a:t>December 2010</a:t>
            </a:r>
            <a:br>
              <a:rPr lang="en-US" dirty="0"/>
            </a:br>
            <a:br>
              <a:rPr lang="en-US" dirty="0"/>
            </a:br>
            <a:br>
              <a:rPr lang="en-US" dirty="0"/>
            </a:br>
            <a:br>
              <a:rPr lang="en-US" dirty="0"/>
            </a:br>
            <a:endParaRPr lang="en-US" dirty="0"/>
          </a:p>
        </p:txBody>
      </p:sp>
      <p:sp>
        <p:nvSpPr>
          <p:cNvPr id="2" name="Oval 1">
            <a:extLst>
              <a:ext uri="{FF2B5EF4-FFF2-40B4-BE49-F238E27FC236}">
                <a16:creationId xmlns:a16="http://schemas.microsoft.com/office/drawing/2014/main" id="{5CF6B9D2-1C16-8A4C-9E43-EC61A187A41C}"/>
              </a:ext>
            </a:extLst>
          </p:cNvPr>
          <p:cNvSpPr/>
          <p:nvPr/>
        </p:nvSpPr>
        <p:spPr>
          <a:xfrm>
            <a:off x="10555112" y="1535289"/>
            <a:ext cx="2032000" cy="1693333"/>
          </a:xfrm>
          <a:prstGeom prst="ellipse">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sp>
        <p:nvSpPr>
          <p:cNvPr id="6" name="Oval 5">
            <a:extLst>
              <a:ext uri="{FF2B5EF4-FFF2-40B4-BE49-F238E27FC236}">
                <a16:creationId xmlns:a16="http://schemas.microsoft.com/office/drawing/2014/main" id="{DF2E2EAF-2D4A-2146-8B41-AD3AEAE12300}"/>
              </a:ext>
            </a:extLst>
          </p:cNvPr>
          <p:cNvSpPr/>
          <p:nvPr/>
        </p:nvSpPr>
        <p:spPr>
          <a:xfrm>
            <a:off x="10555112" y="4525346"/>
            <a:ext cx="2032000" cy="2544494"/>
          </a:xfrm>
          <a:prstGeom prst="ellipse">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spTree>
    <p:extLst>
      <p:ext uri="{BB962C8B-B14F-4D97-AF65-F5344CB8AC3E}">
        <p14:creationId xmlns:p14="http://schemas.microsoft.com/office/powerpoint/2010/main" val="196280484"/>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 name="ENSO.00021.png" descr="ENSO.00021.png"/>
          <p:cNvPicPr>
            <a:picLocks noChangeAspect="1"/>
          </p:cNvPicPr>
          <p:nvPr/>
        </p:nvPicPr>
        <p:blipFill>
          <a:blip r:embed="rId3">
            <a:extLst/>
          </a:blip>
          <a:stretch>
            <a:fillRect/>
          </a:stretch>
        </p:blipFill>
        <p:spPr>
          <a:xfrm>
            <a:off x="0" y="0"/>
            <a:ext cx="14630400" cy="8229600"/>
          </a:xfrm>
          <a:prstGeom prst="rect">
            <a:avLst/>
          </a:prstGeom>
          <a:ln w="12700">
            <a:miter lim="400000"/>
          </a:ln>
        </p:spPr>
      </p:pic>
    </p:spTree>
    <p:extLst>
      <p:ext uri="{BB962C8B-B14F-4D97-AF65-F5344CB8AC3E}">
        <p14:creationId xmlns:p14="http://schemas.microsoft.com/office/powerpoint/2010/main" val="766348851"/>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ENSO.00022.png" descr="ENSO.00022.png"/>
          <p:cNvPicPr>
            <a:picLocks noChangeAspect="1"/>
          </p:cNvPicPr>
          <p:nvPr/>
        </p:nvPicPr>
        <p:blipFill>
          <a:blip r:embed="rId3">
            <a:extLst/>
          </a:blip>
          <a:stretch>
            <a:fillRect/>
          </a:stretch>
        </p:blipFill>
        <p:spPr>
          <a:xfrm>
            <a:off x="0" y="0"/>
            <a:ext cx="14630400" cy="8229600"/>
          </a:xfrm>
          <a:prstGeom prst="rect">
            <a:avLst/>
          </a:prstGeom>
          <a:ln w="12700">
            <a:miter lim="400000"/>
          </a:ln>
        </p:spPr>
      </p:pic>
    </p:spTree>
    <p:extLst>
      <p:ext uri="{BB962C8B-B14F-4D97-AF65-F5344CB8AC3E}">
        <p14:creationId xmlns:p14="http://schemas.microsoft.com/office/powerpoint/2010/main" val="583279797"/>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 name="ENSO.00023.png" descr="ENSO.00023.png"/>
          <p:cNvPicPr>
            <a:picLocks noChangeAspect="1"/>
          </p:cNvPicPr>
          <p:nvPr/>
        </p:nvPicPr>
        <p:blipFill>
          <a:blip r:embed="rId3">
            <a:extLst/>
          </a:blip>
          <a:stretch>
            <a:fillRect/>
          </a:stretch>
        </p:blipFill>
        <p:spPr>
          <a:xfrm>
            <a:off x="0" y="0"/>
            <a:ext cx="14630400" cy="8229600"/>
          </a:xfrm>
          <a:prstGeom prst="rect">
            <a:avLst/>
          </a:prstGeom>
          <a:ln w="12700">
            <a:miter lim="400000"/>
          </a:ln>
        </p:spPr>
      </p:pic>
    </p:spTree>
    <p:extLst>
      <p:ext uri="{BB962C8B-B14F-4D97-AF65-F5344CB8AC3E}">
        <p14:creationId xmlns:p14="http://schemas.microsoft.com/office/powerpoint/2010/main" val="301441746"/>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F9A5DD-B669-6149-B66D-C11B057B41B3}"/>
              </a:ext>
            </a:extLst>
          </p:cNvPr>
          <p:cNvPicPr>
            <a:picLocks noChangeAspect="1"/>
          </p:cNvPicPr>
          <p:nvPr/>
        </p:nvPicPr>
        <p:blipFill>
          <a:blip r:embed="rId3"/>
          <a:stretch>
            <a:fillRect/>
          </a:stretch>
        </p:blipFill>
        <p:spPr>
          <a:xfrm>
            <a:off x="0" y="0"/>
            <a:ext cx="14630400" cy="8438574"/>
          </a:xfrm>
          <a:prstGeom prst="rect">
            <a:avLst/>
          </a:prstGeom>
        </p:spPr>
      </p:pic>
    </p:spTree>
    <p:extLst>
      <p:ext uri="{BB962C8B-B14F-4D97-AF65-F5344CB8AC3E}">
        <p14:creationId xmlns:p14="http://schemas.microsoft.com/office/powerpoint/2010/main" val="4287047063"/>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31521" y="544830"/>
            <a:ext cx="13164821" cy="3907156"/>
          </a:xfrm>
        </p:spPr>
        <p:txBody>
          <a:bodyPr/>
          <a:lstStyle/>
          <a:p>
            <a:pPr eaLnBrk="1" fontAlgn="auto" hangingPunct="1">
              <a:defRPr/>
            </a:pPr>
            <a:r>
              <a:rPr lang="en-US" dirty="0"/>
              <a:t>Wrap-up</a:t>
            </a:r>
          </a:p>
        </p:txBody>
      </p:sp>
      <p:sp>
        <p:nvSpPr>
          <p:cNvPr id="56323" name="Text Placeholder 6"/>
          <p:cNvSpPr>
            <a:spLocks noGrp="1"/>
          </p:cNvSpPr>
          <p:nvPr>
            <p:ph type="body" sz="quarter" idx="14"/>
          </p:nvPr>
        </p:nvSpPr>
        <p:spPr>
          <a:xfrm>
            <a:off x="734062" y="5154931"/>
            <a:ext cx="10022840" cy="2503170"/>
          </a:xfrm>
        </p:spPr>
        <p:txBody>
          <a:bodyPr/>
          <a:lstStyle/>
          <a:p>
            <a:pPr lvl="2" eaLnBrk="1" fontAlgn="auto" hangingPunct="1">
              <a:defRPr/>
            </a:pPr>
            <a:r>
              <a:rPr lang="en-US" sz="2900" dirty="0"/>
              <a:t>Module Development</a:t>
            </a:r>
          </a:p>
          <a:p>
            <a:pPr lvl="2" eaLnBrk="1" fontAlgn="auto" hangingPunct="1">
              <a:defRPr/>
            </a:pPr>
            <a:r>
              <a:rPr lang="en-US" sz="2900" dirty="0"/>
              <a:t>Resources for educators</a:t>
            </a:r>
          </a:p>
        </p:txBody>
      </p:sp>
      <p:sp>
        <p:nvSpPr>
          <p:cNvPr id="55300" name="Text Placeholder 7"/>
          <p:cNvSpPr>
            <a:spLocks noGrp="1"/>
          </p:cNvSpPr>
          <p:nvPr>
            <p:ph type="body" sz="quarter" idx="15"/>
          </p:nvPr>
        </p:nvSpPr>
        <p:spPr>
          <a:xfrm>
            <a:off x="9669781" y="5019676"/>
            <a:ext cx="4226560" cy="2659380"/>
          </a:xfrm>
        </p:spPr>
        <p:txBody>
          <a:bodyPr/>
          <a:lstStyle/>
          <a:p>
            <a:pPr eaLnBrk="1" hangingPunct="1"/>
            <a:r>
              <a:rPr lang="en-US" altLang="en-US" dirty="0"/>
              <a:t>04</a:t>
            </a:r>
          </a:p>
        </p:txBody>
      </p:sp>
      <p:sp>
        <p:nvSpPr>
          <p:cNvPr id="9" name="Rectangle 8">
            <a:hlinkClick r:id="" action="ppaction://noaction"/>
          </p:cNvPr>
          <p:cNvSpPr/>
          <p:nvPr/>
        </p:nvSpPr>
        <p:spPr>
          <a:xfrm>
            <a:off x="731521" y="5631180"/>
            <a:ext cx="6649720" cy="375286"/>
          </a:xfrm>
          <a:prstGeom prst="rect">
            <a:avLst/>
          </a:prstGeom>
          <a:solidFill>
            <a:schemeClr val="accent3">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anchor="ctr"/>
          <a:lstStyle/>
          <a:p>
            <a:pPr algn="ctr" fontAlgn="auto">
              <a:spcBef>
                <a:spcPts val="0"/>
              </a:spcBef>
              <a:spcAft>
                <a:spcPts val="0"/>
              </a:spcAft>
              <a:defRPr/>
            </a:pPr>
            <a:endParaRPr lang="en-US" dirty="0">
              <a:latin typeface="Calibri" panose="020F0502020204030204"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Content Placeholder 7"/>
          <p:cNvSpPr txBox="1">
            <a:spLocks noGrp="1"/>
          </p:cNvSpPr>
          <p:nvPr>
            <p:ph type="body" sz="quarter" idx="1"/>
          </p:nvPr>
        </p:nvSpPr>
        <p:spPr>
          <a:xfrm>
            <a:off x="731519" y="3396429"/>
            <a:ext cx="3894852" cy="2150672"/>
          </a:xfrm>
          <a:prstGeom prst="rect">
            <a:avLst/>
          </a:prstGeom>
          <a:solidFill>
            <a:srgbClr val="254061"/>
          </a:solidFill>
          <a:effectLst>
            <a:outerShdw blurRad="50800" dist="38100" dir="2700000" rotWithShape="0">
              <a:srgbClr val="000000">
                <a:alpha val="40000"/>
              </a:srgbClr>
            </a:outerShdw>
          </a:effectLst>
        </p:spPr>
        <p:txBody>
          <a:bodyPr anchor="ctr"/>
          <a:lstStyle/>
          <a:p>
            <a:pPr algn="ctr">
              <a:spcBef>
                <a:spcPts val="600"/>
              </a:spcBef>
              <a:defRPr sz="2400">
                <a:solidFill>
                  <a:srgbClr val="FFFFFF"/>
                </a:solidFill>
                <a:effectLst>
                  <a:outerShdw blurRad="38100" dist="38100" dir="2700000" rotWithShape="0">
                    <a:srgbClr val="000000">
                      <a:alpha val="43137"/>
                    </a:srgbClr>
                  </a:outerShdw>
                </a:effectLst>
              </a:defRPr>
            </a:pPr>
            <a:r>
              <a:rPr sz="2800" b="1" i="0" dirty="0"/>
              <a:t>El Nino</a:t>
            </a:r>
          </a:p>
          <a:p>
            <a:pPr algn="ctr">
              <a:spcBef>
                <a:spcPts val="600"/>
              </a:spcBef>
              <a:defRPr sz="2400">
                <a:solidFill>
                  <a:srgbClr val="FFFFFF"/>
                </a:solidFill>
                <a:effectLst>
                  <a:outerShdw blurRad="38100" dist="38100" dir="2700000" rotWithShape="0">
                    <a:srgbClr val="000000">
                      <a:alpha val="43137"/>
                    </a:srgbClr>
                  </a:outerShdw>
                </a:effectLst>
              </a:defRPr>
            </a:pPr>
            <a:r>
              <a:rPr sz="2800" b="1" i="0" dirty="0"/>
              <a:t>Sea Level </a:t>
            </a:r>
          </a:p>
          <a:p>
            <a:pPr algn="ctr">
              <a:spcBef>
                <a:spcPts val="600"/>
              </a:spcBef>
              <a:defRPr sz="2400">
                <a:solidFill>
                  <a:srgbClr val="FFFFFF"/>
                </a:solidFill>
                <a:effectLst>
                  <a:outerShdw blurRad="38100" dist="38100" dir="2700000" rotWithShape="0">
                    <a:srgbClr val="000000">
                      <a:alpha val="43137"/>
                    </a:srgbClr>
                  </a:outerShdw>
                </a:effectLst>
              </a:defRPr>
            </a:pPr>
            <a:r>
              <a:rPr sz="2800" b="1" i="0" dirty="0"/>
              <a:t>Coral Bleaching</a:t>
            </a:r>
          </a:p>
        </p:txBody>
      </p:sp>
      <p:sp>
        <p:nvSpPr>
          <p:cNvPr id="122" name="Content Placeholder 7"/>
          <p:cNvSpPr/>
          <p:nvPr/>
        </p:nvSpPr>
        <p:spPr>
          <a:xfrm>
            <a:off x="5367775" y="3396427"/>
            <a:ext cx="3894851" cy="2148222"/>
          </a:xfrm>
          <a:prstGeom prst="rect">
            <a:avLst/>
          </a:prstGeom>
          <a:solidFill>
            <a:srgbClr val="558ED5"/>
          </a:solidFill>
          <a:ln w="12700">
            <a:miter lim="400000"/>
          </a:ln>
          <a:effectLst>
            <a:outerShdw blurRad="50800" dist="38100" dir="2700000" rotWithShape="0">
              <a:srgbClr val="000000">
                <a:alpha val="40000"/>
              </a:srgbClr>
            </a:outerShdw>
          </a:effectLst>
          <a:extLst>
            <a:ext uri="{C572A759-6A51-4108-AA02-DFA0A04FC94B}">
              <ma14:wrappingTextBoxFlag xmlns:ma14="http://schemas.microsoft.com/office/mac/drawingml/2011/main" xmlns="" val="1"/>
            </a:ext>
          </a:extLst>
        </p:spPr>
        <p:txBody>
          <a:bodyPr lIns="54863" tIns="54864" rIns="54863" bIns="54864" anchor="ctr">
            <a:normAutofit/>
          </a:bodyPr>
          <a:lstStyle/>
          <a:p>
            <a:pPr algn="ctr">
              <a:lnSpc>
                <a:spcPct val="120000"/>
              </a:lnSpc>
              <a:spcBef>
                <a:spcPts val="600"/>
              </a:spcBef>
              <a:defRPr sz="2400">
                <a:solidFill>
                  <a:srgbClr val="FFFFFF"/>
                </a:solidFill>
                <a:effectLst>
                  <a:outerShdw blurRad="38100" dist="38100" dir="2700000" rotWithShape="0">
                    <a:srgbClr val="000000">
                      <a:alpha val="43137"/>
                    </a:srgbClr>
                  </a:outerShdw>
                </a:effectLst>
              </a:defRPr>
            </a:pPr>
            <a:r>
              <a:rPr sz="2800" b="1" dirty="0">
                <a:solidFill>
                  <a:srgbClr val="FFFFFF"/>
                </a:solidFill>
                <a:latin typeface="Calibri"/>
                <a:cs typeface="Calibri"/>
              </a:rPr>
              <a:t>Water Quality</a:t>
            </a:r>
          </a:p>
          <a:p>
            <a:pPr algn="ctr">
              <a:lnSpc>
                <a:spcPct val="120000"/>
              </a:lnSpc>
              <a:spcBef>
                <a:spcPts val="600"/>
              </a:spcBef>
              <a:defRPr sz="2400">
                <a:solidFill>
                  <a:srgbClr val="FFFFFF"/>
                </a:solidFill>
                <a:effectLst>
                  <a:outerShdw blurRad="38100" dist="38100" dir="2700000" rotWithShape="0">
                    <a:srgbClr val="000000">
                      <a:alpha val="43137"/>
                    </a:srgbClr>
                  </a:outerShdw>
                </a:effectLst>
              </a:defRPr>
            </a:pPr>
            <a:r>
              <a:rPr sz="2800" b="1" dirty="0">
                <a:solidFill>
                  <a:srgbClr val="FFFFFF"/>
                </a:solidFill>
                <a:latin typeface="Calibri"/>
                <a:cs typeface="Calibri"/>
              </a:rPr>
              <a:t>Ocean Acidification</a:t>
            </a:r>
          </a:p>
        </p:txBody>
      </p:sp>
      <p:sp>
        <p:nvSpPr>
          <p:cNvPr id="123" name="Content Placeholder 7"/>
          <p:cNvSpPr/>
          <p:nvPr/>
        </p:nvSpPr>
        <p:spPr>
          <a:xfrm>
            <a:off x="10132540" y="3396425"/>
            <a:ext cx="3894851" cy="2148222"/>
          </a:xfrm>
          <a:prstGeom prst="rect">
            <a:avLst/>
          </a:prstGeom>
          <a:solidFill>
            <a:srgbClr val="8EB4E3"/>
          </a:solidFill>
          <a:ln w="12700">
            <a:miter lim="400000"/>
          </a:ln>
          <a:effectLst>
            <a:outerShdw blurRad="50800" dist="38100" dir="2700000" rotWithShape="0">
              <a:srgbClr val="000000">
                <a:alpha val="40000"/>
              </a:srgbClr>
            </a:outerShdw>
          </a:effectLst>
          <a:extLst>
            <a:ext uri="{C572A759-6A51-4108-AA02-DFA0A04FC94B}">
              <ma14:wrappingTextBoxFlag xmlns:ma14="http://schemas.microsoft.com/office/mac/drawingml/2011/main" xmlns="" val="1"/>
            </a:ext>
          </a:extLst>
        </p:spPr>
        <p:txBody>
          <a:bodyPr lIns="54863" tIns="54864" rIns="54863" bIns="54864" anchor="ctr">
            <a:normAutofit/>
          </a:bodyPr>
          <a:lstStyle/>
          <a:p>
            <a:pPr algn="ctr">
              <a:lnSpc>
                <a:spcPct val="120000"/>
              </a:lnSpc>
              <a:spcBef>
                <a:spcPts val="600"/>
              </a:spcBef>
              <a:defRPr sz="2400">
                <a:solidFill>
                  <a:srgbClr val="FFFFFF"/>
                </a:solidFill>
                <a:effectLst>
                  <a:outerShdw blurRad="38100" dist="38100" dir="2700000" rotWithShape="0">
                    <a:srgbClr val="000000">
                      <a:alpha val="43137"/>
                    </a:srgbClr>
                  </a:outerShdw>
                </a:effectLst>
              </a:defRPr>
            </a:pPr>
            <a:r>
              <a:rPr sz="2800" b="1" dirty="0">
                <a:solidFill>
                  <a:srgbClr val="FFFFFF"/>
                </a:solidFill>
                <a:latin typeface="Calibri"/>
                <a:cs typeface="Calibri"/>
              </a:rPr>
              <a:t>Sustainable Fisheries</a:t>
            </a:r>
          </a:p>
        </p:txBody>
      </p:sp>
      <p:grpSp>
        <p:nvGrpSpPr>
          <p:cNvPr id="126" name="Rectangle 11"/>
          <p:cNvGrpSpPr/>
          <p:nvPr/>
        </p:nvGrpSpPr>
        <p:grpSpPr>
          <a:xfrm>
            <a:off x="731518" y="2727306"/>
            <a:ext cx="3894854" cy="669122"/>
            <a:chOff x="-1" y="-1"/>
            <a:chExt cx="3245710" cy="557601"/>
          </a:xfrm>
        </p:grpSpPr>
        <p:sp>
          <p:nvSpPr>
            <p:cNvPr id="124" name="Rectangle"/>
            <p:cNvSpPr/>
            <p:nvPr/>
          </p:nvSpPr>
          <p:spPr>
            <a:xfrm>
              <a:off x="-1" y="-1"/>
              <a:ext cx="3245710" cy="557601"/>
            </a:xfrm>
            <a:prstGeom prst="rect">
              <a:avLst/>
            </a:prstGeom>
            <a:solidFill>
              <a:srgbClr val="D9D9D9"/>
            </a:solidFill>
            <a:ln w="12700" cap="flat">
              <a:noFill/>
              <a:miter lim="400000"/>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sz="2800">
                  <a:solidFill>
                    <a:srgbClr val="FFFFFF"/>
                  </a:solidFill>
                </a:defRPr>
              </a:pPr>
              <a:endParaRPr/>
            </a:p>
          </p:txBody>
        </p:sp>
        <p:sp>
          <p:nvSpPr>
            <p:cNvPr id="125" name="Available"/>
            <p:cNvSpPr txBox="1"/>
            <p:nvPr/>
          </p:nvSpPr>
          <p:spPr>
            <a:xfrm>
              <a:off x="-1" y="60792"/>
              <a:ext cx="3245710" cy="43601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a:defRPr sz="2800">
                  <a:solidFill>
                    <a:srgbClr val="FFFFFF"/>
                  </a:solidFill>
                </a:defRPr>
              </a:lvl1pPr>
            </a:lstStyle>
            <a:p>
              <a:r>
                <a:rPr b="1" dirty="0">
                  <a:solidFill>
                    <a:srgbClr val="696969"/>
                  </a:solidFill>
                  <a:latin typeface="Calibri"/>
                  <a:cs typeface="Calibri"/>
                </a:rPr>
                <a:t>Available</a:t>
              </a:r>
              <a:r>
                <a:rPr lang="en-US" b="1" dirty="0">
                  <a:solidFill>
                    <a:srgbClr val="696969"/>
                  </a:solidFill>
                  <a:latin typeface="Calibri"/>
                  <a:cs typeface="Calibri"/>
                </a:rPr>
                <a:t> Online Now</a:t>
              </a:r>
              <a:endParaRPr b="1" dirty="0">
                <a:solidFill>
                  <a:srgbClr val="696969"/>
                </a:solidFill>
                <a:latin typeface="Calibri"/>
                <a:cs typeface="Calibri"/>
              </a:endParaRPr>
            </a:p>
          </p:txBody>
        </p:sp>
      </p:grpSp>
      <p:grpSp>
        <p:nvGrpSpPr>
          <p:cNvPr id="129" name="Rectangle 12"/>
          <p:cNvGrpSpPr/>
          <p:nvPr/>
        </p:nvGrpSpPr>
        <p:grpSpPr>
          <a:xfrm>
            <a:off x="5367774" y="2727307"/>
            <a:ext cx="3894853" cy="669122"/>
            <a:chOff x="-1" y="-1"/>
            <a:chExt cx="3245710" cy="557601"/>
          </a:xfrm>
        </p:grpSpPr>
        <p:sp>
          <p:nvSpPr>
            <p:cNvPr id="127" name="Rectangle"/>
            <p:cNvSpPr/>
            <p:nvPr/>
          </p:nvSpPr>
          <p:spPr>
            <a:xfrm>
              <a:off x="-1" y="-1"/>
              <a:ext cx="3245710" cy="557601"/>
            </a:xfrm>
            <a:prstGeom prst="rect">
              <a:avLst/>
            </a:prstGeom>
            <a:solidFill>
              <a:srgbClr val="D9D9D9"/>
            </a:solidFill>
            <a:ln w="12700" cap="flat">
              <a:noFill/>
              <a:miter lim="400000"/>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sz="2400">
                  <a:solidFill>
                    <a:srgbClr val="FFFFFF"/>
                  </a:solidFill>
                </a:defRPr>
              </a:pPr>
              <a:endParaRPr/>
            </a:p>
          </p:txBody>
        </p:sp>
        <p:sp>
          <p:nvSpPr>
            <p:cNvPr id="128" name="In Development"/>
            <p:cNvSpPr txBox="1"/>
            <p:nvPr/>
          </p:nvSpPr>
          <p:spPr>
            <a:xfrm>
              <a:off x="-1" y="60791"/>
              <a:ext cx="3245710" cy="43601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a:defRPr sz="2400">
                  <a:solidFill>
                    <a:srgbClr val="FFFFFF"/>
                  </a:solidFill>
                </a:defRPr>
              </a:lvl1pPr>
            </a:lstStyle>
            <a:p>
              <a:r>
                <a:rPr sz="2800" b="1" dirty="0">
                  <a:solidFill>
                    <a:srgbClr val="696969"/>
                  </a:solidFill>
                  <a:latin typeface="Calibri"/>
                  <a:cs typeface="Calibri"/>
                </a:rPr>
                <a:t>In Development</a:t>
              </a:r>
            </a:p>
          </p:txBody>
        </p:sp>
      </p:grpSp>
      <p:grpSp>
        <p:nvGrpSpPr>
          <p:cNvPr id="132" name="Rectangle 13"/>
          <p:cNvGrpSpPr/>
          <p:nvPr/>
        </p:nvGrpSpPr>
        <p:grpSpPr>
          <a:xfrm>
            <a:off x="10132539" y="2727307"/>
            <a:ext cx="3894853" cy="669122"/>
            <a:chOff x="-1" y="-1"/>
            <a:chExt cx="3245710" cy="557601"/>
          </a:xfrm>
        </p:grpSpPr>
        <p:sp>
          <p:nvSpPr>
            <p:cNvPr id="130" name="Rectangle"/>
            <p:cNvSpPr/>
            <p:nvPr/>
          </p:nvSpPr>
          <p:spPr>
            <a:xfrm>
              <a:off x="-1" y="-1"/>
              <a:ext cx="3245710" cy="557601"/>
            </a:xfrm>
            <a:prstGeom prst="rect">
              <a:avLst/>
            </a:prstGeom>
            <a:solidFill>
              <a:srgbClr val="D9D9D9"/>
            </a:solidFill>
            <a:ln w="12700" cap="flat">
              <a:noFill/>
              <a:miter lim="400000"/>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sz="2400">
                  <a:solidFill>
                    <a:srgbClr val="FFFFFF"/>
                  </a:solidFill>
                </a:defRPr>
              </a:pPr>
              <a:endParaRPr/>
            </a:p>
          </p:txBody>
        </p:sp>
        <p:sp>
          <p:nvSpPr>
            <p:cNvPr id="131" name="In Planning"/>
            <p:cNvSpPr txBox="1"/>
            <p:nvPr/>
          </p:nvSpPr>
          <p:spPr>
            <a:xfrm>
              <a:off x="-1" y="60791"/>
              <a:ext cx="3245710" cy="43601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a:defRPr sz="2400">
                  <a:solidFill>
                    <a:srgbClr val="FFFFFF"/>
                  </a:solidFill>
                </a:defRPr>
              </a:lvl1pPr>
            </a:lstStyle>
            <a:p>
              <a:r>
                <a:rPr sz="2800" b="1" dirty="0">
                  <a:solidFill>
                    <a:schemeClr val="tx2"/>
                  </a:solidFill>
                  <a:latin typeface="Calibri"/>
                  <a:cs typeface="Calibri"/>
                </a:rPr>
                <a:t>In Planning</a:t>
              </a:r>
            </a:p>
          </p:txBody>
        </p:sp>
      </p:grpSp>
      <p:sp>
        <p:nvSpPr>
          <p:cNvPr id="133" name="TextBox 14"/>
          <p:cNvSpPr txBox="1"/>
          <p:nvPr/>
        </p:nvSpPr>
        <p:spPr>
          <a:xfrm>
            <a:off x="728368" y="1014045"/>
            <a:ext cx="13297393" cy="941796"/>
          </a:xfrm>
          <a:prstGeom prst="rect">
            <a:avLst/>
          </a:prstGeom>
          <a:ln w="12700">
            <a:miter lim="400000"/>
          </a:ln>
          <a:extLst>
            <a:ext uri="{C572A759-6A51-4108-AA02-DFA0A04FC94B}">
              <ma14:wrappingTextBoxFlag xmlns:ma14="http://schemas.microsoft.com/office/mac/drawingml/2011/main" xmlns="" val="1"/>
            </a:ext>
          </a:extLst>
        </p:spPr>
        <p:txBody>
          <a:bodyPr wrap="square" lIns="54863" tIns="54864" rIns="54863" bIns="54864">
            <a:spAutoFit/>
          </a:bodyPr>
          <a:lstStyle>
            <a:lvl1pPr>
              <a:defRPr sz="5400" b="1">
                <a:solidFill>
                  <a:srgbClr val="D9D9D9"/>
                </a:solidFill>
              </a:defRPr>
            </a:lvl1pPr>
          </a:lstStyle>
          <a:p>
            <a:pPr algn="ctr"/>
            <a:r>
              <a:rPr lang="en-US" dirty="0">
                <a:solidFill>
                  <a:srgbClr val="696969"/>
                </a:solidFill>
                <a:latin typeface="Calibri"/>
                <a:cs typeface="Calibri"/>
              </a:rPr>
              <a:t>Module Development</a:t>
            </a:r>
            <a:endParaRPr dirty="0">
              <a:solidFill>
                <a:srgbClr val="696969"/>
              </a:solidFill>
              <a:latin typeface="Calibri"/>
              <a:cs typeface="Calibri"/>
            </a:endParaRPr>
          </a:p>
        </p:txBody>
      </p:sp>
    </p:spTree>
    <p:extLst>
      <p:ext uri="{BB962C8B-B14F-4D97-AF65-F5344CB8AC3E}">
        <p14:creationId xmlns:p14="http://schemas.microsoft.com/office/powerpoint/2010/main" val="520089703"/>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7-12-10 at 7.38.20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17019" y="2131402"/>
            <a:ext cx="10365243" cy="5705978"/>
          </a:xfrm>
          <a:prstGeom prst="rect">
            <a:avLst/>
          </a:prstGeom>
        </p:spPr>
      </p:pic>
      <p:sp>
        <p:nvSpPr>
          <p:cNvPr id="11" name="TextBox 14"/>
          <p:cNvSpPr txBox="1"/>
          <p:nvPr/>
        </p:nvSpPr>
        <p:spPr>
          <a:xfrm>
            <a:off x="728368" y="1014045"/>
            <a:ext cx="13297393" cy="941796"/>
          </a:xfrm>
          <a:prstGeom prst="rect">
            <a:avLst/>
          </a:prstGeom>
          <a:ln w="12700">
            <a:miter lim="400000"/>
          </a:ln>
          <a:extLst>
            <a:ext uri="{C572A759-6A51-4108-AA02-DFA0A04FC94B}">
              <ma14:wrappingTextBoxFlag xmlns:ma14="http://schemas.microsoft.com/office/mac/drawingml/2011/main" xmlns="" val="1"/>
            </a:ext>
          </a:extLst>
        </p:spPr>
        <p:txBody>
          <a:bodyPr wrap="square" lIns="54863" tIns="54864" rIns="54863" bIns="54864">
            <a:spAutoFit/>
          </a:bodyPr>
          <a:lstStyle>
            <a:lvl1pPr>
              <a:defRPr sz="5400" b="1">
                <a:solidFill>
                  <a:srgbClr val="D9D9D9"/>
                </a:solidFill>
              </a:defRPr>
            </a:lvl1pPr>
          </a:lstStyle>
          <a:p>
            <a:pPr algn="ctr"/>
            <a:r>
              <a:rPr lang="en-US" dirty="0">
                <a:solidFill>
                  <a:srgbClr val="696969"/>
                </a:solidFill>
                <a:latin typeface="Calibri"/>
                <a:cs typeface="Calibri"/>
              </a:rPr>
              <a:t>Join the Online Community</a:t>
            </a:r>
            <a:endParaRPr dirty="0">
              <a:solidFill>
                <a:srgbClr val="696969"/>
              </a:solidFill>
              <a:latin typeface="Calibri"/>
              <a:cs typeface="Calibri"/>
            </a:endParaRPr>
          </a:p>
        </p:txBody>
      </p:sp>
      <p:sp>
        <p:nvSpPr>
          <p:cNvPr id="2" name="Striped Right Arrow 1">
            <a:extLst>
              <a:ext uri="{FF2B5EF4-FFF2-40B4-BE49-F238E27FC236}">
                <a16:creationId xmlns:a16="http://schemas.microsoft.com/office/drawing/2014/main" id="{4EF7D67D-5869-484A-961E-270CE5AC3D6C}"/>
              </a:ext>
            </a:extLst>
          </p:cNvPr>
          <p:cNvSpPr/>
          <p:nvPr/>
        </p:nvSpPr>
        <p:spPr>
          <a:xfrm>
            <a:off x="3872090" y="6084710"/>
            <a:ext cx="2032000" cy="496711"/>
          </a:xfrm>
          <a:prstGeom prst="stripedRightArrow">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err="1">
              <a:latin typeface="+mj-lt"/>
            </a:endParaRPr>
          </a:p>
        </p:txBody>
      </p:sp>
    </p:spTree>
    <p:extLst>
      <p:ext uri="{BB962C8B-B14F-4D97-AF65-F5344CB8AC3E}">
        <p14:creationId xmlns:p14="http://schemas.microsoft.com/office/powerpoint/2010/main" val="521001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600" b="1" dirty="0"/>
              <a:t>El Nino - in the news</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2" name="Add-in 1">
                <a:extLst>
                  <a:ext uri="{FF2B5EF4-FFF2-40B4-BE49-F238E27FC236}">
                    <a16:creationId xmlns:a16="http://schemas.microsoft.com/office/drawing/2014/main" id="{1A78BE0C-6B76-4B43-8277-83173DE9405F}"/>
                  </a:ext>
                </a:extLst>
              </p:cNvPr>
              <p:cNvGraphicFramePr>
                <a:graphicFrameLocks noGrp="1"/>
              </p:cNvGraphicFramePr>
              <p:nvPr>
                <p:extLst>
                  <p:ext uri="{D42A27DB-BD31-4B8C-83A1-F6EECF244321}">
                    <p14:modId xmlns:p14="http://schemas.microsoft.com/office/powerpoint/2010/main" val="1110167915"/>
                  </p:ext>
                </p:extLst>
              </p:nvPr>
            </p:nvGraphicFramePr>
            <p:xfrm>
              <a:off x="731521" y="1345924"/>
              <a:ext cx="10201522" cy="6585502"/>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2" name="Add-in 1">
                <a:extLst>
                  <a:ext uri="{FF2B5EF4-FFF2-40B4-BE49-F238E27FC236}">
                    <a16:creationId xmlns:a16="http://schemas.microsoft.com/office/drawing/2014/main" id="{1A78BE0C-6B76-4B43-8277-83173DE9405F}"/>
                  </a:ext>
                </a:extLst>
              </p:cNvPr>
              <p:cNvPicPr>
                <a:picLocks noGrp="1" noRot="1" noChangeAspect="1" noMove="1" noResize="1" noEditPoints="1" noAdjustHandles="1" noChangeArrowheads="1" noChangeShapeType="1"/>
              </p:cNvPicPr>
              <p:nvPr/>
            </p:nvPicPr>
            <p:blipFill>
              <a:blip r:embed="rId4"/>
              <a:stretch>
                <a:fillRect/>
              </a:stretch>
            </p:blipFill>
            <p:spPr>
              <a:xfrm>
                <a:off x="731521" y="1345924"/>
                <a:ext cx="10201522" cy="6585502"/>
              </a:xfrm>
              <a:prstGeom prst="rect">
                <a:avLst/>
              </a:prstGeom>
            </p:spPr>
          </p:pic>
        </mc:Fallback>
      </mc:AlternateContent>
    </p:spTree>
    <p:extLst>
      <p:ext uri="{BB962C8B-B14F-4D97-AF65-F5344CB8AC3E}">
        <p14:creationId xmlns:p14="http://schemas.microsoft.com/office/powerpoint/2010/main" val="7243560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4"/>
          <p:cNvSpPr txBox="1"/>
          <p:nvPr/>
        </p:nvSpPr>
        <p:spPr>
          <a:xfrm>
            <a:off x="728368" y="1014045"/>
            <a:ext cx="13297393" cy="941796"/>
          </a:xfrm>
          <a:prstGeom prst="rect">
            <a:avLst/>
          </a:prstGeom>
          <a:ln w="12700">
            <a:miter lim="400000"/>
          </a:ln>
          <a:extLst>
            <a:ext uri="{C572A759-6A51-4108-AA02-DFA0A04FC94B}">
              <ma14:wrappingTextBoxFlag xmlns:ma14="http://schemas.microsoft.com/office/mac/drawingml/2011/main" xmlns="" val="1"/>
            </a:ext>
          </a:extLst>
        </p:spPr>
        <p:txBody>
          <a:bodyPr wrap="square" lIns="54863" tIns="54864" rIns="54863" bIns="54864">
            <a:spAutoFit/>
          </a:bodyPr>
          <a:lstStyle>
            <a:lvl1pPr>
              <a:defRPr sz="5400" b="1">
                <a:solidFill>
                  <a:srgbClr val="D9D9D9"/>
                </a:solidFill>
              </a:defRPr>
            </a:lvl1pPr>
          </a:lstStyle>
          <a:p>
            <a:pPr algn="ctr"/>
            <a:r>
              <a:rPr lang="en-US" dirty="0">
                <a:solidFill>
                  <a:srgbClr val="696969"/>
                </a:solidFill>
                <a:latin typeface="Calibri"/>
                <a:cs typeface="Calibri"/>
              </a:rPr>
              <a:t>Other ENSO Resources</a:t>
            </a:r>
            <a:endParaRPr dirty="0">
              <a:solidFill>
                <a:srgbClr val="696969"/>
              </a:solidFill>
              <a:latin typeface="Calibri"/>
              <a:cs typeface="Calibri"/>
            </a:endParaRPr>
          </a:p>
        </p:txBody>
      </p:sp>
      <p:sp>
        <p:nvSpPr>
          <p:cNvPr id="7" name="Content Placeholder 2">
            <a:extLst>
              <a:ext uri="{FF2B5EF4-FFF2-40B4-BE49-F238E27FC236}">
                <a16:creationId xmlns:a16="http://schemas.microsoft.com/office/drawing/2014/main" id="{E41AF148-0FB3-CE46-A955-133CCE1A9351}"/>
              </a:ext>
            </a:extLst>
          </p:cNvPr>
          <p:cNvSpPr>
            <a:spLocks noGrp="1"/>
          </p:cNvSpPr>
          <p:nvPr>
            <p:ph idx="1"/>
          </p:nvPr>
        </p:nvSpPr>
        <p:spPr>
          <a:xfrm>
            <a:off x="728368" y="2824654"/>
            <a:ext cx="7185143" cy="5325924"/>
          </a:xfrm>
        </p:spPr>
        <p:txBody>
          <a:bodyPr/>
          <a:lstStyle/>
          <a:p>
            <a:pPr>
              <a:lnSpc>
                <a:spcPct val="100000"/>
              </a:lnSpc>
            </a:pPr>
            <a:r>
              <a:rPr lang="en-US" sz="2800" b="1" i="0" dirty="0">
                <a:solidFill>
                  <a:srgbClr val="696969"/>
                </a:solidFill>
                <a:hlinkClick r:id="rId3"/>
              </a:rPr>
              <a:t>ENSO Blog</a:t>
            </a:r>
            <a:r>
              <a:rPr lang="en-US" sz="2800" b="1" i="0" dirty="0">
                <a:solidFill>
                  <a:srgbClr val="696969"/>
                </a:solidFill>
              </a:rPr>
              <a:t>: </a:t>
            </a:r>
            <a:r>
              <a:rPr lang="en-US" sz="2800" i="0" dirty="0">
                <a:solidFill>
                  <a:srgbClr val="696969"/>
                </a:solidFill>
              </a:rPr>
              <a:t>What’s happening now and why? Focus on data &amp; data interpretation.</a:t>
            </a:r>
          </a:p>
          <a:p>
            <a:pPr>
              <a:lnSpc>
                <a:spcPct val="100000"/>
              </a:lnSpc>
            </a:pPr>
            <a:r>
              <a:rPr lang="en-US" sz="2800" b="1" i="0" dirty="0">
                <a:solidFill>
                  <a:srgbClr val="696969"/>
                </a:solidFill>
                <a:hlinkClick r:id="rId4"/>
              </a:rPr>
              <a:t>El Nino Resources on CLEAN</a:t>
            </a:r>
            <a:r>
              <a:rPr lang="en-US" sz="2800" b="1" i="0" dirty="0">
                <a:solidFill>
                  <a:srgbClr val="696969"/>
                </a:solidFill>
              </a:rPr>
              <a:t>: </a:t>
            </a:r>
            <a:r>
              <a:rPr lang="en-US" sz="2800" i="0" dirty="0">
                <a:solidFill>
                  <a:srgbClr val="696969"/>
                </a:solidFill>
              </a:rPr>
              <a:t>education resources reviewed by scientists and educators.</a:t>
            </a:r>
          </a:p>
          <a:p>
            <a:pPr>
              <a:buNone/>
            </a:pPr>
            <a:endParaRPr lang="en-US" dirty="0"/>
          </a:p>
        </p:txBody>
      </p:sp>
      <p:pic>
        <p:nvPicPr>
          <p:cNvPr id="10" name="Picture 9">
            <a:extLst>
              <a:ext uri="{FF2B5EF4-FFF2-40B4-BE49-F238E27FC236}">
                <a16:creationId xmlns:a16="http://schemas.microsoft.com/office/drawing/2014/main" id="{8C7A0EB1-55EB-1A4D-A6A1-63FCEEF0E469}"/>
              </a:ext>
            </a:extLst>
          </p:cNvPr>
          <p:cNvPicPr>
            <a:picLocks noChangeAspect="1"/>
          </p:cNvPicPr>
          <p:nvPr/>
        </p:nvPicPr>
        <p:blipFill>
          <a:blip r:embed="rId5"/>
          <a:stretch>
            <a:fillRect/>
          </a:stretch>
        </p:blipFill>
        <p:spPr>
          <a:xfrm>
            <a:off x="8080022" y="2824654"/>
            <a:ext cx="6248400" cy="4546600"/>
          </a:xfrm>
          <a:prstGeom prst="rect">
            <a:avLst/>
          </a:prstGeom>
        </p:spPr>
      </p:pic>
      <p:pic>
        <p:nvPicPr>
          <p:cNvPr id="13" name="Picture 12">
            <a:extLst>
              <a:ext uri="{FF2B5EF4-FFF2-40B4-BE49-F238E27FC236}">
                <a16:creationId xmlns:a16="http://schemas.microsoft.com/office/drawing/2014/main" id="{5EADDD1F-2335-A640-8FF4-4A5417E83A2A}"/>
              </a:ext>
            </a:extLst>
          </p:cNvPr>
          <p:cNvPicPr>
            <a:picLocks noChangeAspect="1"/>
          </p:cNvPicPr>
          <p:nvPr/>
        </p:nvPicPr>
        <p:blipFill>
          <a:blip r:embed="rId6"/>
          <a:stretch>
            <a:fillRect/>
          </a:stretch>
        </p:blipFill>
        <p:spPr>
          <a:xfrm>
            <a:off x="8080022" y="2824654"/>
            <a:ext cx="6248400" cy="4978064"/>
          </a:xfrm>
          <a:prstGeom prst="rect">
            <a:avLst/>
          </a:prstGeom>
        </p:spPr>
      </p:pic>
      <p:sp>
        <p:nvSpPr>
          <p:cNvPr id="14" name="Right Arrow 13">
            <a:extLst>
              <a:ext uri="{FF2B5EF4-FFF2-40B4-BE49-F238E27FC236}">
                <a16:creationId xmlns:a16="http://schemas.microsoft.com/office/drawing/2014/main" id="{3ECB15FD-FF97-E04F-A97E-A19389A157EF}"/>
              </a:ext>
            </a:extLst>
          </p:cNvPr>
          <p:cNvSpPr/>
          <p:nvPr/>
        </p:nvSpPr>
        <p:spPr>
          <a:xfrm>
            <a:off x="7100711" y="4944533"/>
            <a:ext cx="891822" cy="135467"/>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sp>
        <p:nvSpPr>
          <p:cNvPr id="15" name="Right Arrow 14">
            <a:extLst>
              <a:ext uri="{FF2B5EF4-FFF2-40B4-BE49-F238E27FC236}">
                <a16:creationId xmlns:a16="http://schemas.microsoft.com/office/drawing/2014/main" id="{7E60C7D0-B7AE-EB4A-A0BF-2E2F1D7DACBB}"/>
              </a:ext>
            </a:extLst>
          </p:cNvPr>
          <p:cNvSpPr/>
          <p:nvPr/>
        </p:nvSpPr>
        <p:spPr>
          <a:xfrm>
            <a:off x="7100711" y="5881079"/>
            <a:ext cx="891822" cy="135467"/>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sp>
        <p:nvSpPr>
          <p:cNvPr id="16" name="Right Arrow 15">
            <a:extLst>
              <a:ext uri="{FF2B5EF4-FFF2-40B4-BE49-F238E27FC236}">
                <a16:creationId xmlns:a16="http://schemas.microsoft.com/office/drawing/2014/main" id="{269FE6A5-FC94-CB49-80BE-93F9CCAF4CC6}"/>
              </a:ext>
            </a:extLst>
          </p:cNvPr>
          <p:cNvSpPr/>
          <p:nvPr/>
        </p:nvSpPr>
        <p:spPr>
          <a:xfrm>
            <a:off x="7100711" y="6349568"/>
            <a:ext cx="891822" cy="135467"/>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sp>
        <p:nvSpPr>
          <p:cNvPr id="17" name="Right Arrow 16">
            <a:extLst>
              <a:ext uri="{FF2B5EF4-FFF2-40B4-BE49-F238E27FC236}">
                <a16:creationId xmlns:a16="http://schemas.microsoft.com/office/drawing/2014/main" id="{D271ECD6-4147-204F-98DB-C6BE0AEBFCBA}"/>
              </a:ext>
            </a:extLst>
          </p:cNvPr>
          <p:cNvSpPr/>
          <p:nvPr/>
        </p:nvSpPr>
        <p:spPr>
          <a:xfrm>
            <a:off x="7109178" y="6885359"/>
            <a:ext cx="891822" cy="135467"/>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sp>
        <p:nvSpPr>
          <p:cNvPr id="18" name="Right Arrow 17">
            <a:extLst>
              <a:ext uri="{FF2B5EF4-FFF2-40B4-BE49-F238E27FC236}">
                <a16:creationId xmlns:a16="http://schemas.microsoft.com/office/drawing/2014/main" id="{33BEF3A9-C5AE-964A-B5C0-009142525CEC}"/>
              </a:ext>
            </a:extLst>
          </p:cNvPr>
          <p:cNvSpPr/>
          <p:nvPr/>
        </p:nvSpPr>
        <p:spPr>
          <a:xfrm>
            <a:off x="7100711" y="7517968"/>
            <a:ext cx="891822" cy="135467"/>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spTree>
    <p:extLst>
      <p:ext uri="{BB962C8B-B14F-4D97-AF65-F5344CB8AC3E}">
        <p14:creationId xmlns:p14="http://schemas.microsoft.com/office/powerpoint/2010/main" val="2675817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9"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dissolve">
                                      <p:cBhvr>
                                        <p:cTn id="13" dur="500"/>
                                        <p:tgtEl>
                                          <p:spTgt spid="13"/>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4" grpId="0" animBg="1"/>
      <p:bldP spid="15" grpId="0" animBg="1"/>
      <p:bldP spid="16" grpId="0" animBg="1"/>
      <p:bldP spid="17" grpId="0" animBg="1"/>
      <p:bldP spid="1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31521" y="544830"/>
            <a:ext cx="13164821" cy="3907156"/>
          </a:xfrm>
        </p:spPr>
        <p:txBody>
          <a:bodyPr/>
          <a:lstStyle/>
          <a:p>
            <a:pPr eaLnBrk="1" fontAlgn="auto" hangingPunct="1">
              <a:defRPr/>
            </a:pPr>
            <a:r>
              <a:rPr lang="en-US" dirty="0"/>
              <a:t>Thank You!</a:t>
            </a:r>
          </a:p>
        </p:txBody>
      </p:sp>
      <p:sp>
        <p:nvSpPr>
          <p:cNvPr id="3" name="Title 1"/>
          <p:cNvSpPr txBox="1">
            <a:spLocks/>
          </p:cNvSpPr>
          <p:nvPr/>
        </p:nvSpPr>
        <p:spPr>
          <a:xfrm>
            <a:off x="731521" y="5273948"/>
            <a:ext cx="13164821" cy="630556"/>
          </a:xfrm>
          <a:prstGeom prst="rect">
            <a:avLst/>
          </a:prstGeom>
        </p:spPr>
        <p:txBody>
          <a:bodyPr vert="horz" lIns="0" tIns="0" rIns="0" bIns="0" rtlCol="0" anchor="b">
            <a:noAutofit/>
          </a:bodyPr>
          <a:lstStyle>
            <a:lvl1pPr algn="l" rtl="0" eaLnBrk="0" fontAlgn="base" hangingPunct="0">
              <a:lnSpc>
                <a:spcPct val="90000"/>
              </a:lnSpc>
              <a:spcBef>
                <a:spcPct val="0"/>
              </a:spcBef>
              <a:spcAft>
                <a:spcPts val="857"/>
              </a:spcAft>
              <a:defRPr sz="9400" kern="1200" cap="none" baseline="0">
                <a:solidFill>
                  <a:schemeClr val="accent3"/>
                </a:solidFill>
                <a:latin typeface="Calibri" panose="020F0502020204030204" pitchFamily="34" charset="0"/>
                <a:ea typeface="+mj-ea"/>
                <a:cs typeface="+mj-cs"/>
              </a:defRPr>
            </a:lvl1pPr>
            <a:lvl2pPr algn="l" rtl="0" eaLnBrk="0" fontAlgn="base" hangingPunct="0">
              <a:lnSpc>
                <a:spcPct val="90000"/>
              </a:lnSpc>
              <a:spcBef>
                <a:spcPct val="0"/>
              </a:spcBef>
              <a:spcAft>
                <a:spcPct val="0"/>
              </a:spcAft>
              <a:defRPr sz="3100">
                <a:solidFill>
                  <a:srgbClr val="64645D"/>
                </a:solidFill>
                <a:latin typeface="Arial Narrow" pitchFamily="34" charset="0"/>
              </a:defRPr>
            </a:lvl2pPr>
            <a:lvl3pPr algn="l" rtl="0" eaLnBrk="0" fontAlgn="base" hangingPunct="0">
              <a:lnSpc>
                <a:spcPct val="90000"/>
              </a:lnSpc>
              <a:spcBef>
                <a:spcPct val="0"/>
              </a:spcBef>
              <a:spcAft>
                <a:spcPct val="0"/>
              </a:spcAft>
              <a:defRPr sz="3100">
                <a:solidFill>
                  <a:srgbClr val="64645D"/>
                </a:solidFill>
                <a:latin typeface="Arial Narrow" pitchFamily="34" charset="0"/>
              </a:defRPr>
            </a:lvl3pPr>
            <a:lvl4pPr algn="l" rtl="0" eaLnBrk="0" fontAlgn="base" hangingPunct="0">
              <a:lnSpc>
                <a:spcPct val="90000"/>
              </a:lnSpc>
              <a:spcBef>
                <a:spcPct val="0"/>
              </a:spcBef>
              <a:spcAft>
                <a:spcPct val="0"/>
              </a:spcAft>
              <a:defRPr sz="3100">
                <a:solidFill>
                  <a:srgbClr val="64645D"/>
                </a:solidFill>
                <a:latin typeface="Arial Narrow" pitchFamily="34" charset="0"/>
              </a:defRPr>
            </a:lvl4pPr>
            <a:lvl5pPr algn="l" rtl="0" eaLnBrk="0" fontAlgn="base" hangingPunct="0">
              <a:lnSpc>
                <a:spcPct val="90000"/>
              </a:lnSpc>
              <a:spcBef>
                <a:spcPct val="0"/>
              </a:spcBef>
              <a:spcAft>
                <a:spcPct val="0"/>
              </a:spcAft>
              <a:defRPr sz="3100">
                <a:solidFill>
                  <a:srgbClr val="64645D"/>
                </a:solidFill>
                <a:latin typeface="Arial Narrow" pitchFamily="34" charset="0"/>
              </a:defRPr>
            </a:lvl5pPr>
            <a:lvl6pPr marL="653110" algn="l" rtl="0" fontAlgn="base">
              <a:lnSpc>
                <a:spcPct val="90000"/>
              </a:lnSpc>
              <a:spcBef>
                <a:spcPct val="0"/>
              </a:spcBef>
              <a:spcAft>
                <a:spcPct val="0"/>
              </a:spcAft>
              <a:defRPr sz="3100">
                <a:solidFill>
                  <a:srgbClr val="64645D"/>
                </a:solidFill>
                <a:latin typeface="Arial Narrow" pitchFamily="34" charset="0"/>
              </a:defRPr>
            </a:lvl6pPr>
            <a:lvl7pPr marL="1306220" algn="l" rtl="0" fontAlgn="base">
              <a:lnSpc>
                <a:spcPct val="90000"/>
              </a:lnSpc>
              <a:spcBef>
                <a:spcPct val="0"/>
              </a:spcBef>
              <a:spcAft>
                <a:spcPct val="0"/>
              </a:spcAft>
              <a:defRPr sz="3100">
                <a:solidFill>
                  <a:srgbClr val="64645D"/>
                </a:solidFill>
                <a:latin typeface="Arial Narrow" pitchFamily="34" charset="0"/>
              </a:defRPr>
            </a:lvl7pPr>
            <a:lvl8pPr marL="1959331" algn="l" rtl="0" fontAlgn="base">
              <a:lnSpc>
                <a:spcPct val="90000"/>
              </a:lnSpc>
              <a:spcBef>
                <a:spcPct val="0"/>
              </a:spcBef>
              <a:spcAft>
                <a:spcPct val="0"/>
              </a:spcAft>
              <a:defRPr sz="3100">
                <a:solidFill>
                  <a:srgbClr val="64645D"/>
                </a:solidFill>
                <a:latin typeface="Arial Narrow" pitchFamily="34" charset="0"/>
              </a:defRPr>
            </a:lvl8pPr>
            <a:lvl9pPr marL="2612441" algn="l" rtl="0" fontAlgn="base">
              <a:lnSpc>
                <a:spcPct val="90000"/>
              </a:lnSpc>
              <a:spcBef>
                <a:spcPct val="0"/>
              </a:spcBef>
              <a:spcAft>
                <a:spcPct val="0"/>
              </a:spcAft>
              <a:defRPr sz="3100">
                <a:solidFill>
                  <a:srgbClr val="64645D"/>
                </a:solidFill>
                <a:latin typeface="Arial Narrow" pitchFamily="34" charset="0"/>
              </a:defRPr>
            </a:lvl9pPr>
          </a:lstStyle>
          <a:p>
            <a:pPr eaLnBrk="1" fontAlgn="auto" hangingPunct="1">
              <a:spcAft>
                <a:spcPts val="0"/>
              </a:spcAft>
              <a:defRPr/>
            </a:pPr>
            <a:r>
              <a:rPr lang="en-US" sz="4000" b="1" dirty="0">
                <a:solidFill>
                  <a:schemeClr val="tx1">
                    <a:lumMod val="75000"/>
                    <a:lumOff val="25000"/>
                  </a:schemeClr>
                </a:solidFill>
              </a:rPr>
              <a:t>Contact us: </a:t>
            </a:r>
            <a:r>
              <a:rPr lang="en-US" sz="4000" b="1" dirty="0" err="1">
                <a:solidFill>
                  <a:schemeClr val="tx1">
                    <a:lumMod val="75000"/>
                    <a:lumOff val="25000"/>
                  </a:schemeClr>
                </a:solidFill>
              </a:rPr>
              <a:t>dataintheclassroom@noaa.gov</a:t>
            </a:r>
            <a:endParaRPr lang="en-US" sz="4000" b="1" dirty="0">
              <a:solidFill>
                <a:schemeClr val="tx1">
                  <a:lumMod val="75000"/>
                  <a:lumOff val="25000"/>
                </a:schemeClr>
              </a:solidFill>
            </a:endParaRPr>
          </a:p>
        </p:txBody>
      </p:sp>
      <p:sp>
        <p:nvSpPr>
          <p:cNvPr id="2" name="TextBox 1"/>
          <p:cNvSpPr txBox="1"/>
          <p:nvPr/>
        </p:nvSpPr>
        <p:spPr>
          <a:xfrm>
            <a:off x="11541838" y="7919093"/>
            <a:ext cx="2689360" cy="169277"/>
          </a:xfrm>
          <a:prstGeom prst="rect">
            <a:avLst/>
          </a:prstGeom>
          <a:solidFill>
            <a:srgbClr val="D1D1D1"/>
          </a:solidFill>
        </p:spPr>
        <p:txBody>
          <a:bodyPr wrap="square" lIns="0" tIns="0" rIns="0" bIns="0" rtlCol="0">
            <a:spAutoFit/>
          </a:bodyPr>
          <a:lstStyle/>
          <a:p>
            <a:endParaRPr lang="en-US" sz="1100" dirty="0" err="1">
              <a:solidFill>
                <a:schemeClr val="tx2"/>
              </a:solidFill>
              <a:latin typeface="+mj-l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600" b="1" dirty="0"/>
              <a:t>What is el </a:t>
            </a:r>
            <a:r>
              <a:rPr lang="en-US" sz="4600" b="1" dirty="0" err="1"/>
              <a:t>nino</a:t>
            </a:r>
            <a:r>
              <a:rPr lang="en-US" sz="4600" b="1" dirty="0"/>
              <a:t>?</a:t>
            </a:r>
          </a:p>
        </p:txBody>
      </p:sp>
      <p:sp>
        <p:nvSpPr>
          <p:cNvPr id="7" name="Rectangle 6"/>
          <p:cNvSpPr/>
          <p:nvPr/>
        </p:nvSpPr>
        <p:spPr>
          <a:xfrm>
            <a:off x="165167" y="7860268"/>
            <a:ext cx="14334500" cy="369332"/>
          </a:xfrm>
          <a:prstGeom prst="rect">
            <a:avLst/>
          </a:prstGeom>
        </p:spPr>
        <p:txBody>
          <a:bodyPr wrap="square">
            <a:spAutoFit/>
          </a:bodyPr>
          <a:lstStyle/>
          <a:p>
            <a:r>
              <a:rPr lang="en-US" dirty="0">
                <a:solidFill>
                  <a:schemeClr val="tx2"/>
                </a:solidFill>
                <a:latin typeface="Calibri"/>
                <a:cs typeface="Calibri"/>
              </a:rPr>
              <a:t>Maps of sea surface temperature anomaly in the Pacific Ocean. By NOAA </a:t>
            </a:r>
            <a:r>
              <a:rPr lang="en-US" dirty="0" err="1">
                <a:solidFill>
                  <a:schemeClr val="tx2"/>
                </a:solidFill>
                <a:latin typeface="Calibri"/>
                <a:cs typeface="Calibri"/>
              </a:rPr>
              <a:t>Climate.gov</a:t>
            </a:r>
            <a:r>
              <a:rPr lang="en-US" dirty="0">
                <a:solidFill>
                  <a:schemeClr val="tx2"/>
                </a:solidFill>
                <a:latin typeface="Calibri"/>
                <a:cs typeface="Calibri"/>
              </a:rPr>
              <a:t>, based on data provided by NOAA View.</a:t>
            </a:r>
          </a:p>
        </p:txBody>
      </p:sp>
      <p:pic>
        <p:nvPicPr>
          <p:cNvPr id="10" name="Picture 9" descr="iconic_ENSO_elNino_lrg.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64173" y="0"/>
            <a:ext cx="7458772" cy="4088695"/>
          </a:xfrm>
          <a:prstGeom prst="rect">
            <a:avLst/>
          </a:prstGeom>
        </p:spPr>
      </p:pic>
      <p:sp>
        <p:nvSpPr>
          <p:cNvPr id="11" name="Content Placeholder 2"/>
          <p:cNvSpPr>
            <a:spLocks noGrp="1"/>
          </p:cNvSpPr>
          <p:nvPr>
            <p:ph idx="1"/>
          </p:nvPr>
        </p:nvSpPr>
        <p:spPr>
          <a:xfrm>
            <a:off x="3809927" y="2141967"/>
            <a:ext cx="3660516" cy="5499733"/>
          </a:xfrm>
        </p:spPr>
        <p:txBody>
          <a:bodyPr/>
          <a:lstStyle/>
          <a:p>
            <a:pPr>
              <a:lnSpc>
                <a:spcPct val="100000"/>
              </a:lnSpc>
              <a:buNone/>
            </a:pPr>
            <a:r>
              <a:rPr lang="en-US" sz="2800" i="0" dirty="0">
                <a:solidFill>
                  <a:srgbClr val="696969"/>
                </a:solidFill>
              </a:rPr>
              <a:t>El Nino (Dec 1997)</a:t>
            </a:r>
          </a:p>
          <a:p>
            <a:pPr>
              <a:lnSpc>
                <a:spcPct val="100000"/>
              </a:lnSpc>
              <a:buNone/>
            </a:pPr>
            <a:endParaRPr lang="en-US" sz="2800" i="0" dirty="0">
              <a:solidFill>
                <a:srgbClr val="696969"/>
              </a:solidFill>
            </a:endParaRPr>
          </a:p>
          <a:p>
            <a:pPr>
              <a:lnSpc>
                <a:spcPct val="100000"/>
              </a:lnSpc>
              <a:buNone/>
            </a:pPr>
            <a:endParaRPr lang="en-US" sz="2800" i="0" dirty="0">
              <a:solidFill>
                <a:srgbClr val="696969"/>
              </a:solidFill>
            </a:endParaRPr>
          </a:p>
          <a:p>
            <a:pPr>
              <a:lnSpc>
                <a:spcPct val="100000"/>
              </a:lnSpc>
              <a:buNone/>
            </a:pPr>
            <a:endParaRPr lang="en-US" sz="2800" i="0" dirty="0">
              <a:solidFill>
                <a:srgbClr val="696969"/>
              </a:solidFill>
            </a:endParaRPr>
          </a:p>
          <a:p>
            <a:pPr>
              <a:lnSpc>
                <a:spcPct val="100000"/>
              </a:lnSpc>
              <a:buNone/>
            </a:pPr>
            <a:r>
              <a:rPr lang="en-US" sz="2800" i="0" dirty="0">
                <a:solidFill>
                  <a:srgbClr val="696969"/>
                </a:solidFill>
              </a:rPr>
              <a:t>La Nina (Dec 1998)</a:t>
            </a:r>
          </a:p>
          <a:p>
            <a:pPr>
              <a:lnSpc>
                <a:spcPct val="100000"/>
              </a:lnSpc>
              <a:buNone/>
            </a:pPr>
            <a:endParaRPr lang="en-US" sz="2800" i="0" dirty="0">
              <a:solidFill>
                <a:srgbClr val="696969"/>
              </a:solidFill>
            </a:endParaRPr>
          </a:p>
          <a:p>
            <a:endParaRPr lang="en-US" dirty="0"/>
          </a:p>
          <a:p>
            <a:endParaRPr lang="en-US" dirty="0"/>
          </a:p>
          <a:p>
            <a:endParaRPr lang="en-US" dirty="0"/>
          </a:p>
          <a:p>
            <a:endParaRPr lang="en-US" dirty="0"/>
          </a:p>
        </p:txBody>
      </p:sp>
      <p:pic>
        <p:nvPicPr>
          <p:cNvPr id="9" name="Picture 8" descr="iconic_ENSO_laNina_lrg.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79427" y="3442111"/>
            <a:ext cx="7543518" cy="4135151"/>
          </a:xfrm>
          <a:prstGeom prst="rect">
            <a:avLst/>
          </a:prstGeom>
        </p:spPr>
      </p:pic>
      <p:pic>
        <p:nvPicPr>
          <p:cNvPr id="12" name="Picture 11" descr="Scale bar enlarged.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236166" y="7176439"/>
            <a:ext cx="4987752" cy="740756"/>
          </a:xfrm>
          <a:prstGeom prst="rect">
            <a:avLst/>
          </a:prstGeom>
        </p:spPr>
      </p:pic>
    </p:spTree>
    <p:extLst>
      <p:ext uri="{BB962C8B-B14F-4D97-AF65-F5344CB8AC3E}">
        <p14:creationId xmlns:p14="http://schemas.microsoft.com/office/powerpoint/2010/main" val="38913522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600" b="1" dirty="0"/>
              <a:t>What is el </a:t>
            </a:r>
            <a:r>
              <a:rPr lang="en-US" sz="4600" b="1" dirty="0" err="1"/>
              <a:t>nino</a:t>
            </a:r>
            <a:r>
              <a:rPr lang="en-US" sz="4600" b="1" dirty="0"/>
              <a:t>?</a:t>
            </a:r>
          </a:p>
        </p:txBody>
      </p:sp>
      <p:pic>
        <p:nvPicPr>
          <p:cNvPr id="10" name="Picture 9" descr="iconic_ENSO_elNino_lrg.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05549" y="1480822"/>
            <a:ext cx="6313524" cy="3460901"/>
          </a:xfrm>
          <a:prstGeom prst="rect">
            <a:avLst/>
          </a:prstGeom>
        </p:spPr>
      </p:pic>
      <p:pic>
        <p:nvPicPr>
          <p:cNvPr id="9" name="Picture 8" descr="iconic_ENSO_laNina_lrg.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782494" y="4596010"/>
            <a:ext cx="5736580" cy="3144637"/>
          </a:xfrm>
          <a:prstGeom prst="rect">
            <a:avLst/>
          </a:prstGeom>
        </p:spPr>
      </p:pic>
      <p:sp>
        <p:nvSpPr>
          <p:cNvPr id="11" name="Content Placeholder 2"/>
          <p:cNvSpPr>
            <a:spLocks noGrp="1"/>
          </p:cNvSpPr>
          <p:nvPr>
            <p:ph idx="1"/>
          </p:nvPr>
        </p:nvSpPr>
        <p:spPr>
          <a:xfrm>
            <a:off x="11773687" y="1215717"/>
            <a:ext cx="2745386" cy="3563663"/>
          </a:xfrm>
        </p:spPr>
        <p:txBody>
          <a:bodyPr/>
          <a:lstStyle/>
          <a:p>
            <a:pPr algn="r">
              <a:lnSpc>
                <a:spcPct val="100000"/>
              </a:lnSpc>
              <a:buNone/>
            </a:pPr>
            <a:r>
              <a:rPr lang="en-US" sz="2000" b="1" i="0" dirty="0">
                <a:solidFill>
                  <a:srgbClr val="696969"/>
                </a:solidFill>
              </a:rPr>
              <a:t>El Nino (Dec 1997)</a:t>
            </a:r>
          </a:p>
          <a:p>
            <a:pPr algn="r">
              <a:lnSpc>
                <a:spcPct val="100000"/>
              </a:lnSpc>
              <a:buNone/>
            </a:pPr>
            <a:endParaRPr lang="en-US" sz="2000" b="1" i="0" dirty="0">
              <a:solidFill>
                <a:srgbClr val="696969"/>
              </a:solidFill>
            </a:endParaRPr>
          </a:p>
          <a:p>
            <a:pPr algn="r">
              <a:lnSpc>
                <a:spcPct val="100000"/>
              </a:lnSpc>
              <a:buNone/>
            </a:pPr>
            <a:endParaRPr lang="en-US" sz="2000" b="1" i="0" dirty="0">
              <a:solidFill>
                <a:srgbClr val="696969"/>
              </a:solidFill>
            </a:endParaRPr>
          </a:p>
          <a:p>
            <a:pPr algn="r">
              <a:lnSpc>
                <a:spcPct val="100000"/>
              </a:lnSpc>
              <a:buNone/>
            </a:pPr>
            <a:endParaRPr lang="en-US" sz="2000" b="1" i="0" dirty="0">
              <a:solidFill>
                <a:srgbClr val="696969"/>
              </a:solidFill>
            </a:endParaRPr>
          </a:p>
          <a:p>
            <a:pPr algn="r">
              <a:lnSpc>
                <a:spcPct val="100000"/>
              </a:lnSpc>
              <a:buNone/>
            </a:pPr>
            <a:endParaRPr lang="en-US" sz="2000" b="1" i="0" dirty="0">
              <a:solidFill>
                <a:srgbClr val="696969"/>
              </a:solidFill>
            </a:endParaRPr>
          </a:p>
          <a:p>
            <a:pPr algn="r">
              <a:lnSpc>
                <a:spcPct val="100000"/>
              </a:lnSpc>
              <a:buNone/>
            </a:pPr>
            <a:r>
              <a:rPr lang="en-US" sz="2000" b="1" i="0" dirty="0">
                <a:solidFill>
                  <a:srgbClr val="696969"/>
                </a:solidFill>
              </a:rPr>
              <a:t>La Nina (Dec 1998)</a:t>
            </a:r>
          </a:p>
          <a:p>
            <a:pPr algn="r">
              <a:lnSpc>
                <a:spcPct val="100000"/>
              </a:lnSpc>
              <a:buNone/>
            </a:pPr>
            <a:endParaRPr lang="en-US" sz="2000" b="1" i="0" dirty="0">
              <a:solidFill>
                <a:srgbClr val="696969"/>
              </a:solidFill>
            </a:endParaRPr>
          </a:p>
          <a:p>
            <a:endParaRPr lang="en-US" dirty="0"/>
          </a:p>
        </p:txBody>
      </p:sp>
      <p:pic>
        <p:nvPicPr>
          <p:cNvPr id="12" name="Picture 11" descr="Scale bar enlarged.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996612" y="7426849"/>
            <a:ext cx="3308343" cy="491339"/>
          </a:xfrm>
          <a:prstGeom prst="rect">
            <a:avLst/>
          </a:prstGeom>
        </p:spPr>
      </p:pic>
      <p:sp>
        <p:nvSpPr>
          <p:cNvPr id="13" name="Content Placeholder 2"/>
          <p:cNvSpPr>
            <a:spLocks noGrp="1"/>
          </p:cNvSpPr>
          <p:nvPr>
            <p:ph idx="1"/>
          </p:nvPr>
        </p:nvSpPr>
        <p:spPr>
          <a:xfrm>
            <a:off x="732371" y="2179321"/>
            <a:ext cx="6719398" cy="5499733"/>
          </a:xfrm>
        </p:spPr>
        <p:txBody>
          <a:bodyPr/>
          <a:lstStyle/>
          <a:p>
            <a:pPr>
              <a:lnSpc>
                <a:spcPct val="100000"/>
              </a:lnSpc>
            </a:pPr>
            <a:r>
              <a:rPr lang="en-US" sz="2800" i="0" dirty="0">
                <a:solidFill>
                  <a:srgbClr val="696969"/>
                </a:solidFill>
              </a:rPr>
              <a:t>(1) Characterized by </a:t>
            </a:r>
            <a:r>
              <a:rPr lang="en-US" sz="2800" b="1" i="0" dirty="0">
                <a:solidFill>
                  <a:schemeClr val="accent2"/>
                </a:solidFill>
              </a:rPr>
              <a:t>SSTs that are warmer </a:t>
            </a:r>
            <a:br>
              <a:rPr lang="en-US" sz="2800" b="1" i="0" dirty="0">
                <a:solidFill>
                  <a:schemeClr val="accent2"/>
                </a:solidFill>
              </a:rPr>
            </a:br>
            <a:r>
              <a:rPr lang="en-US" sz="2800" b="1" i="0" dirty="0">
                <a:solidFill>
                  <a:schemeClr val="accent2"/>
                </a:solidFill>
              </a:rPr>
              <a:t>than ‘normal’</a:t>
            </a:r>
          </a:p>
          <a:p>
            <a:pPr>
              <a:lnSpc>
                <a:spcPct val="100000"/>
              </a:lnSpc>
            </a:pPr>
            <a:r>
              <a:rPr lang="en-US" sz="2800" i="0" dirty="0">
                <a:solidFill>
                  <a:srgbClr val="696969"/>
                </a:solidFill>
              </a:rPr>
              <a:t>(2) SST changes are happening in the </a:t>
            </a:r>
            <a:r>
              <a:rPr lang="en-US" sz="2800" b="1" i="0" dirty="0">
                <a:solidFill>
                  <a:schemeClr val="accent2"/>
                </a:solidFill>
              </a:rPr>
              <a:t>Pacific Ocean,</a:t>
            </a:r>
          </a:p>
          <a:p>
            <a:pPr>
              <a:lnSpc>
                <a:spcPct val="100000"/>
              </a:lnSpc>
            </a:pPr>
            <a:r>
              <a:rPr lang="en-US" sz="2800" i="0" dirty="0">
                <a:solidFill>
                  <a:srgbClr val="696969"/>
                </a:solidFill>
              </a:rPr>
              <a:t>(3</a:t>
            </a:r>
            <a:r>
              <a:rPr lang="en-US" sz="2800" i="0" dirty="0">
                <a:solidFill>
                  <a:schemeClr val="tx2"/>
                </a:solidFill>
              </a:rPr>
              <a:t>)</a:t>
            </a:r>
            <a:r>
              <a:rPr lang="en-US" sz="2800" b="1" i="0" dirty="0">
                <a:solidFill>
                  <a:srgbClr val="86AA00"/>
                </a:solidFill>
              </a:rPr>
              <a:t> </a:t>
            </a:r>
            <a:r>
              <a:rPr lang="en-US" sz="2800" i="0" dirty="0">
                <a:solidFill>
                  <a:srgbClr val="696969"/>
                </a:solidFill>
              </a:rPr>
              <a:t>More specifically, located near the equator, in the </a:t>
            </a:r>
            <a:r>
              <a:rPr lang="en-US" sz="2800" b="1" i="0" dirty="0">
                <a:solidFill>
                  <a:srgbClr val="86AA00"/>
                </a:solidFill>
              </a:rPr>
              <a:t>central &amp;</a:t>
            </a:r>
            <a:r>
              <a:rPr lang="en-US" sz="2800" i="0" dirty="0">
                <a:solidFill>
                  <a:srgbClr val="696969"/>
                </a:solidFill>
              </a:rPr>
              <a:t> </a:t>
            </a:r>
            <a:r>
              <a:rPr lang="en-US" sz="2800" b="1" i="0" dirty="0">
                <a:solidFill>
                  <a:srgbClr val="86AA00"/>
                </a:solidFill>
              </a:rPr>
              <a:t>eastern Pacific</a:t>
            </a:r>
            <a:endParaRPr lang="en-US" b="1" dirty="0">
              <a:solidFill>
                <a:srgbClr val="86AA00"/>
              </a:solidFill>
            </a:endParaRPr>
          </a:p>
        </p:txBody>
      </p:sp>
      <p:sp>
        <p:nvSpPr>
          <p:cNvPr id="17" name="TextBox 16"/>
          <p:cNvSpPr txBox="1"/>
          <p:nvPr/>
        </p:nvSpPr>
        <p:spPr>
          <a:xfrm>
            <a:off x="9756602" y="3070531"/>
            <a:ext cx="1179530" cy="215444"/>
          </a:xfrm>
          <a:prstGeom prst="rect">
            <a:avLst/>
          </a:prstGeom>
          <a:noFill/>
        </p:spPr>
        <p:txBody>
          <a:bodyPr wrap="square" lIns="0" tIns="0" rIns="0" bIns="0" rtlCol="0">
            <a:spAutoFit/>
          </a:bodyPr>
          <a:lstStyle/>
          <a:p>
            <a:r>
              <a:rPr lang="en-US" sz="1400" b="1" dirty="0">
                <a:solidFill>
                  <a:schemeClr val="tx2"/>
                </a:solidFill>
                <a:latin typeface="+mj-lt"/>
              </a:rPr>
              <a:t>Pacific Ocean</a:t>
            </a:r>
          </a:p>
        </p:txBody>
      </p:sp>
      <p:cxnSp>
        <p:nvCxnSpPr>
          <p:cNvPr id="19" name="Straight Arrow Connector 18"/>
          <p:cNvCxnSpPr>
            <a:cxnSpLocks/>
          </p:cNvCxnSpPr>
          <p:nvPr/>
        </p:nvCxnSpPr>
        <p:spPr>
          <a:xfrm>
            <a:off x="6891486" y="2521409"/>
            <a:ext cx="4090068" cy="473031"/>
          </a:xfrm>
          <a:prstGeom prst="straightConnector1">
            <a:avLst/>
          </a:prstGeom>
          <a:ln>
            <a:solidFill>
              <a:srgbClr val="86AA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cxnSpLocks/>
          </p:cNvCxnSpPr>
          <p:nvPr/>
        </p:nvCxnSpPr>
        <p:spPr>
          <a:xfrm flipV="1">
            <a:off x="7178580" y="3251814"/>
            <a:ext cx="2483145" cy="345012"/>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10499281" y="2801184"/>
            <a:ext cx="1741436" cy="524361"/>
          </a:xfrm>
          <a:prstGeom prst="rect">
            <a:avLst/>
          </a:prstGeom>
          <a:noFill/>
          <a:ln>
            <a:solidFill>
              <a:srgbClr val="86AA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cxnSp>
        <p:nvCxnSpPr>
          <p:cNvPr id="30" name="Straight Arrow Connector 29"/>
          <p:cNvCxnSpPr>
            <a:cxnSpLocks/>
          </p:cNvCxnSpPr>
          <p:nvPr/>
        </p:nvCxnSpPr>
        <p:spPr>
          <a:xfrm flipV="1">
            <a:off x="7641522" y="3362066"/>
            <a:ext cx="3340032" cy="1440934"/>
          </a:xfrm>
          <a:prstGeom prst="straightConnector1">
            <a:avLst/>
          </a:prstGeom>
          <a:ln>
            <a:solidFill>
              <a:srgbClr val="86AA00"/>
            </a:solidFill>
            <a:prstDash val="sys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2303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7" grpId="0"/>
      <p:bldP spid="2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JPGQUALITY" val="95"/>
  <p:tag name="BASENAME" val=""/>
  <p:tag name="SAVETOFOLDER" val="C:\Users\Dan\Desktop\poop\"/>
  <p:tag name="IMAGEWIDTH" val="960"/>
  <p:tag name="IMAGEHEIGHT" val="720"/>
  <p:tag name="EXPORTRANGE" val="EntirePresentation"/>
  <p:tag name="SIZEBY" val="DPI"/>
  <p:tag name="OUTPUTDPI" val="96"/>
  <p:tag name="EXPORTAS" val="JPG"/>
  <p:tag name="NUMBERFORMAT" val="0000"/>
</p:tagLst>
</file>

<file path=ppt/theme/theme1.xml><?xml version="1.0" encoding="utf-8"?>
<a:theme xmlns:a="http://schemas.openxmlformats.org/drawingml/2006/main" name="Duarte_Slidedocs">
  <a:themeElements>
    <a:clrScheme name="Custom 4">
      <a:dk1>
        <a:srgbClr val="2D2D2A"/>
      </a:dk1>
      <a:lt1>
        <a:sysClr val="window" lastClr="FFFFFF"/>
      </a:lt1>
      <a:dk2>
        <a:srgbClr val="696969"/>
      </a:dk2>
      <a:lt2>
        <a:srgbClr val="D1D1D1"/>
      </a:lt2>
      <a:accent1>
        <a:srgbClr val="E7B800"/>
      </a:accent1>
      <a:accent2>
        <a:srgbClr val="86AA00"/>
      </a:accent2>
      <a:accent3>
        <a:srgbClr val="00AFBB"/>
      </a:accent3>
      <a:accent4>
        <a:srgbClr val="2E9FDF"/>
      </a:accent4>
      <a:accent5>
        <a:srgbClr val="FF9E29"/>
      </a:accent5>
      <a:accent6>
        <a:srgbClr val="0F2855"/>
      </a:accent6>
      <a:hlink>
        <a:srgbClr val="64645D"/>
      </a:hlink>
      <a:folHlink>
        <a:srgbClr val="64645D"/>
      </a:folHlink>
    </a:clrScheme>
    <a:fontScheme name="Duarte_SlideDocs">
      <a:majorFont>
        <a:latin typeface="Arial"/>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a:noFill/>
        </a:ln>
      </a:spPr>
      <a:bodyPr rtlCol="0" anchor="ctr"/>
      <a:lstStyle>
        <a:defPPr algn="ctr">
          <a:defRPr dirty="0" err="1"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defRPr sz="1100" dirty="0" err="1" smtClean="0">
            <a:solidFill>
              <a:schemeClr val="tx2"/>
            </a:solidFill>
            <a:latin typeface="+mj-lt"/>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10.png"/></Relationships>
</file>

<file path=ppt/webextensions/_rels/webextension2.xml.rels><?xml version="1.0" encoding="UTF-8" standalone="yes"?>
<Relationships xmlns="http://schemas.openxmlformats.org/package/2006/relationships"><Relationship Id="rId1" Type="http://schemas.openxmlformats.org/officeDocument/2006/relationships/image" Target="../media/image11.png"/></Relationships>
</file>

<file path=ppt/webextensions/_rels/webextension3.xml.rels><?xml version="1.0" encoding="UTF-8" standalone="yes"?>
<Relationships xmlns="http://schemas.openxmlformats.org/package/2006/relationships"><Relationship Id="rId1" Type="http://schemas.openxmlformats.org/officeDocument/2006/relationships/image" Target="../media/image23.png"/></Relationships>
</file>

<file path=ppt/webextensions/_rels/webextension4.xml.rels><?xml version="1.0" encoding="UTF-8" standalone="yes"?>
<Relationships xmlns="http://schemas.openxmlformats.org/package/2006/relationships"><Relationship Id="rId1" Type="http://schemas.openxmlformats.org/officeDocument/2006/relationships/image" Target="../media/image26.png"/></Relationships>
</file>

<file path=ppt/webextensions/_rels/webextension5.xml.rels><?xml version="1.0" encoding="UTF-8" standalone="yes"?>
<Relationships xmlns="http://schemas.openxmlformats.org/package/2006/relationships"><Relationship Id="rId1" Type="http://schemas.openxmlformats.org/officeDocument/2006/relationships/image" Target="../media/image31.png"/></Relationships>
</file>

<file path=ppt/webextensions/_rels/webextension6.xml.rels><?xml version="1.0" encoding="UTF-8" standalone="yes"?>
<Relationships xmlns="http://schemas.openxmlformats.org/package/2006/relationships"><Relationship Id="rId1" Type="http://schemas.openxmlformats.org/officeDocument/2006/relationships/image" Target="../media/image41.png"/></Relationships>
</file>

<file path=ppt/webextensions/_rels/webextension7.xml.rels><?xml version="1.0" encoding="UTF-8" standalone="yes"?>
<Relationships xmlns="http://schemas.openxmlformats.org/package/2006/relationships"><Relationship Id="rId1" Type="http://schemas.openxmlformats.org/officeDocument/2006/relationships/image" Target="../media/image61.png"/></Relationships>
</file>

<file path=ppt/webextensions/_rels/webextension8.xml.rels><?xml version="1.0" encoding="UTF-8" standalone="yes"?>
<Relationships xmlns="http://schemas.openxmlformats.org/package/2006/relationships"><Relationship Id="rId1" Type="http://schemas.openxmlformats.org/officeDocument/2006/relationships/image" Target="../media/image81.png"/></Relationships>
</file>

<file path=ppt/webextensions/_rels/webextension9.xml.rels><?xml version="1.0" encoding="UTF-8" standalone="yes"?>
<Relationships xmlns="http://schemas.openxmlformats.org/package/2006/relationships"><Relationship Id="rId1" Type="http://schemas.openxmlformats.org/officeDocument/2006/relationships/image" Target="../media/image91.png"/></Relationships>
</file>

<file path=ppt/webextensions/webextension1.xml><?xml version="1.0" encoding="utf-8"?>
<we:webextension xmlns:we="http://schemas.microsoft.com/office/webextensions/webextension/2010/11" id="{6BDA50C0-8ECB-3F41-8D88-92426EABE984}">
  <we:reference id="wa104221182" version="3.3.0.0" store="en-US" storeType="OMEX"/>
  <we:alternateReferences>
    <we:reference id="wa104221182" version="3.3.0.0" store="wa104221182" storeType="OMEX"/>
  </we:alternateReferences>
  <we:properties>
    <we:property name="vid" value="&quot;https://www.youtube.com/watch?v=9rpTA1NqWRY&quot;"/>
    <we:property name="autoplay" value="0"/>
    <we:property name="starttime" value="0"/>
    <we:property name="endtime" value="0"/>
  </we:properties>
  <we:bindings/>
  <we:snapshot xmlns:r="http://schemas.openxmlformats.org/officeDocument/2006/relationships" r:embed="rId1"/>
</we:webextension>
</file>

<file path=ppt/webextensions/webextension2.xml><?xml version="1.0" encoding="utf-8"?>
<we:webextension xmlns:we="http://schemas.microsoft.com/office/webextensions/webextension/2010/11" id="{4F070411-2EEE-2149-A063-61FF8CD3F897}">
  <we:reference id="wa104221182" version="3.3.0.0" store="en-US" storeType="OMEX"/>
  <we:alternateReferences>
    <we:reference id="wa104221182" version="3.3.0.0" store="wa104221182" storeType="OMEX"/>
  </we:alternateReferences>
  <we:properties>
    <we:property name="vid" value="&quot;https://www.youtube.com/watch?v=xAlRPKmw_iI&quot;"/>
    <we:property name="autoplay" value="0"/>
    <we:property name="starttime" value="0"/>
    <we:property name="endtime" value="0"/>
  </we:properties>
  <we:bindings/>
  <we:snapshot xmlns:r="http://schemas.openxmlformats.org/officeDocument/2006/relationships" r:embed="rId1"/>
</we:webextension>
</file>

<file path=ppt/webextensions/webextension3.xml><?xml version="1.0" encoding="utf-8"?>
<we:webextension xmlns:we="http://schemas.microsoft.com/office/webextensions/webextension/2010/11" id="{2329BE46-14F7-8748-BC10-FF7AB1E3105C}">
  <we:reference id="wa104221182" version="3.3.0.0" store="en-US" storeType="OMEX"/>
  <we:alternateReferences>
    <we:reference id="wa104221182" version="3.3.0.0" store="wa104221182" storeType="OMEX"/>
  </we:alternateReferences>
  <we:properties>
    <we:property name="vid" value="&quot;https://www.youtube.com/watch?v=dzat16LMtQk&amp;t=22s&quot;"/>
    <we:property name="autoplay" value="0"/>
    <we:property name="starttime" value="0"/>
    <we:property name="endtime" value="0"/>
  </we:properties>
  <we:bindings/>
  <we:snapshot xmlns:r="http://schemas.openxmlformats.org/officeDocument/2006/relationships" r:embed="rId1"/>
</we:webextension>
</file>

<file path=ppt/webextensions/webextension4.xml><?xml version="1.0" encoding="utf-8"?>
<we:webextension xmlns:we="http://schemas.microsoft.com/office/webextensions/webextension/2010/11" id="{2329BE46-14F7-8748-BC10-FF7AB1E3105C}">
  <we:reference id="wa104221182" version="3.3.0.0" store="en-US" storeType="OMEX"/>
  <we:alternateReferences>
    <we:reference id="wa104221182" version="3.3.0.0" store="wa104221182" storeType="OMEX"/>
  </we:alternateReferences>
  <we:properties>
    <we:property name="autoplay" value="0"/>
    <we:property name="endtime" value="0"/>
    <we:property name="starttime" value="0"/>
    <we:property name="vid" value="&quot;https://www.youtube.com/watch?v=dzat16LMtQk&amp;t=22s&quot;"/>
  </we:properties>
  <we:bindings/>
  <we:snapshot xmlns:r="http://schemas.openxmlformats.org/officeDocument/2006/relationships" r:embed="rId1"/>
</we:webextension>
</file>

<file path=ppt/webextensions/webextension5.xml><?xml version="1.0" encoding="utf-8"?>
<we:webextension xmlns:we="http://schemas.microsoft.com/office/webextensions/webextension/2010/11" id="{2329BE46-14F7-8748-BC10-FF7AB1E3105C}">
  <we:reference id="wa104221182" version="3.3.0.0" store="en-US" storeType="OMEX"/>
  <we:alternateReferences>
    <we:reference id="wa104221182" version="3.3.0.0" store="wa104221182" storeType="OMEX"/>
  </we:alternateReferences>
  <we:properties>
    <we:property name="autoplay" value="0"/>
    <we:property name="endtime" value="0"/>
    <we:property name="starttime" value="0"/>
    <we:property name="vid" value="&quot;https://www.youtube.com/watch?v=dzat16LMtQk&amp;t=22s&quot;"/>
  </we:properties>
  <we:bindings/>
  <we:snapshot xmlns:r="http://schemas.openxmlformats.org/officeDocument/2006/relationships" r:embed="rId1"/>
</we:webextension>
</file>

<file path=ppt/webextensions/webextension6.xml><?xml version="1.0" encoding="utf-8"?>
<we:webextension xmlns:we="http://schemas.microsoft.com/office/webextensions/webextension/2010/11" id="{B3D4EE10-6B85-D748-BC31-8921C2A2317D}">
  <we:reference id="wa104221182" version="3.3.0.0" store="en-US" storeType="OMEX"/>
  <we:alternateReferences>
    <we:reference id="wa104221182" version="3.3.0.0" store="wa104221182" storeType="OMEX"/>
  </we:alternateReferences>
  <we:properties>
    <we:property name="slideId" value="752"/>
    <we:property name="vid" value="&quot;https://www.youtube.com/watch?v=1UjAegyNwnE&quot;"/>
    <we:property name="autoplay" value="0"/>
    <we:property name="starttime" value="0"/>
    <we:property name="endtime" value="0"/>
  </we:properties>
  <we:bindings/>
  <we:snapshot xmlns:r="http://schemas.openxmlformats.org/officeDocument/2006/relationships" r:embed="rId1"/>
</we:webextension>
</file>

<file path=ppt/webextensions/webextension7.xml><?xml version="1.0" encoding="utf-8"?>
<we:webextension xmlns:we="http://schemas.microsoft.com/office/webextensions/webextension/2010/11" id="{E18191C1-18BF-994D-BF5C-EE3CC3185EF3}">
  <we:reference id="wa104295828" version="1.6.0.0" store="en-US" storeType="OMEX"/>
  <we:alternateReferences>
    <we:reference id="WA104295828" version="1.6.0.0" store="WA104295828" storeType="OMEX"/>
  </we:alternateReferences>
  <we:properties>
    <we:property name="__labs__" value="{&quot;configuration&quot;:{&quot;appVersion&quot;:{&quot;major&quot;:1,&quot;minor&quot;:0},&quot;components&quot;:[{&quot;type&quot;:&quot;Labs.Components.ActivityComponent&quot;,&quot;name&quot;:&quot;portal.nnvl.noaa.gov/arcgis/apps/MapSeries/index.html?appid=2f400061735f4b86903bb4b80b9a1a48&quot;,&quot;values&quot;:{},&quot;data&quot;:{&quot;uri&quot;:&quot;portal.nnvl.noaa.gov/arcgis/apps/MapSeries/index.html?appid=2f400061735f4b86903bb4b80b9a1a48&quot;},&quot;secure&quot;:false}],&quot;name&quot;:&quot;portal.nnvl.noaa.gov/arcgis/apps/MapSeries/index.html?appid=2f400061735f4b86903bb4b80b9a1a48&quot;,&quot;timeline&quot;:null,&quot;analytics&quot;:null},&quot;hostVersion&quot;:{&quot;major&quot;:0,&quot;minor&quot;:1}}"/>
  </we:properties>
  <we:bindings/>
  <we:snapshot xmlns:r="http://schemas.openxmlformats.org/officeDocument/2006/relationships" r:embed="rId1"/>
</we:webextension>
</file>

<file path=ppt/webextensions/webextension8.xml><?xml version="1.0" encoding="utf-8"?>
<we:webextension xmlns:we="http://schemas.microsoft.com/office/webextensions/webextension/2010/11" id="{C5C2E01E-0063-D546-951C-F1F8FE97CCA8}">
  <we:reference id="wa104221182" version="3.3.0.0" store="en-US" storeType="OMEX"/>
  <we:alternateReferences>
    <we:reference id="wa104221182" version="3.3.0.0" store="wa104221182" storeType="OMEX"/>
  </we:alternateReferences>
  <we:properties>
    <we:property name="autoplay" value="0"/>
    <we:property name="endtime" value="0"/>
    <we:property name="slideId" value="739"/>
    <we:property name="starttime" value="0"/>
    <we:property name="vid" value="&quot;https://www.youtube.com/watch?v=CRfELXKFyGs&quot;"/>
  </we:properties>
  <we:bindings/>
  <we:snapshot xmlns:r="http://schemas.openxmlformats.org/officeDocument/2006/relationships" r:embed="rId1"/>
</we:webextension>
</file>

<file path=ppt/webextensions/webextension9.xml><?xml version="1.0" encoding="utf-8"?>
<we:webextension xmlns:we="http://schemas.microsoft.com/office/webextensions/webextension/2010/11" id="{F26464E3-C0DF-3542-9E61-DA919D233E74}">
  <we:reference id="wa104221182" version="3.3.0.0" store="en-US" storeType="OMEX"/>
  <we:alternateReferences>
    <we:reference id="wa104221182" version="3.3.0.0" store="wa104221182" storeType="OMEX"/>
  </we:alternateReferences>
  <we:properties>
    <we:property name="autoplay" value="0"/>
    <we:property name="endtime" value="0"/>
    <we:property name="starttime" value="0"/>
    <we:property name="vid" value="&quot;https://www.youtube.com/watch?v=sh2KhliHD9A&quot;"/>
  </we:properties>
  <we:bindings/>
  <we:snapshot xmlns:r="http://schemas.openxmlformats.org/officeDocument/2006/relationships" r:embed="rId1"/>
</we:webextension>
</file>

<file path=docProps/app.xml><?xml version="1.0" encoding="utf-8"?>
<Properties xmlns="http://schemas.openxmlformats.org/officeDocument/2006/extended-properties" xmlns:vt="http://schemas.openxmlformats.org/officeDocument/2006/docPropsVTypes">
  <TotalTime>44471</TotalTime>
  <Words>3122</Words>
  <Application>Microsoft Macintosh PowerPoint</Application>
  <PresentationFormat>Custom</PresentationFormat>
  <Paragraphs>403</Paragraphs>
  <Slides>71</Slides>
  <Notes>67</Notes>
  <HiddenSlides>1</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71</vt:i4>
      </vt:variant>
    </vt:vector>
  </HeadingPairs>
  <TitlesOfParts>
    <vt:vector size="80" baseType="lpstr">
      <vt:lpstr>ＭＳ Ｐゴシック</vt:lpstr>
      <vt:lpstr>Arial</vt:lpstr>
      <vt:lpstr>Arial Narrow</vt:lpstr>
      <vt:lpstr>Calibri</vt:lpstr>
      <vt:lpstr>Georgia</vt:lpstr>
      <vt:lpstr>Gill Sans MT</vt:lpstr>
      <vt:lpstr>Times New Roman</vt:lpstr>
      <vt:lpstr>Wingdings</vt:lpstr>
      <vt:lpstr>Duarte_Slidedocs</vt:lpstr>
      <vt:lpstr>Understanding  El Niño  Using NOAA’s Data in the Classroom</vt:lpstr>
      <vt:lpstr>Understanding El Nino</vt:lpstr>
      <vt:lpstr>The Science of El Nino</vt:lpstr>
      <vt:lpstr>El Nino - in the news</vt:lpstr>
      <vt:lpstr>El Nino - in the news</vt:lpstr>
      <vt:lpstr>El Nino - in the news</vt:lpstr>
      <vt:lpstr>El Nino - in the news</vt:lpstr>
      <vt:lpstr>What is el nino?</vt:lpstr>
      <vt:lpstr>What is el nino?</vt:lpstr>
      <vt:lpstr>The Three Phases of ENSO</vt:lpstr>
      <vt:lpstr>The neutral Phase</vt:lpstr>
      <vt:lpstr>PowerPoint Presentation</vt:lpstr>
      <vt:lpstr>The la nina Phase</vt:lpstr>
      <vt:lpstr>PowerPoint Presentation</vt:lpstr>
      <vt:lpstr>The el nino phase</vt:lpstr>
      <vt:lpstr>PowerPoint Presentation</vt:lpstr>
      <vt:lpstr>Use the data map to determine which phase we are in right now</vt:lpstr>
      <vt:lpstr>A weak La Nina for winter 2017-2018</vt:lpstr>
      <vt:lpstr>PowerPoint Presentation</vt:lpstr>
      <vt:lpstr>PowerPoint Presentation</vt:lpstr>
      <vt:lpstr>What’s typical?</vt:lpstr>
      <vt:lpstr>ENSO Events of the Past 3 Years. </vt:lpstr>
      <vt:lpstr>The ‘Godzilla’ el nino of 2015-2016</vt:lpstr>
      <vt:lpstr>recap of main points</vt:lpstr>
      <vt:lpstr>Data in the Classroom</vt:lpstr>
      <vt:lpstr>What is data in the Classroom? dataintheclassroom.noaa.gov</vt:lpstr>
      <vt:lpstr>PowerPoint Presentation</vt:lpstr>
      <vt:lpstr>Pedagogy</vt:lpstr>
      <vt:lpstr>The El Nino Module and Data Tools</vt:lpstr>
      <vt:lpstr>PowerPoint Presentation</vt:lpstr>
      <vt:lpstr>PowerPoint Presentation</vt:lpstr>
      <vt:lpstr>PowerPoint Presentation</vt:lpstr>
      <vt:lpstr>PowerPoint Presentation</vt:lpstr>
      <vt:lpstr>PowerPoint Presentation</vt:lpstr>
      <vt:lpstr>Data exploration tools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Trivia: what is this animal?</vt:lpstr>
      <vt:lpstr>PowerPoint Presentation</vt:lpstr>
      <vt:lpstr>PowerPoint Presentation</vt:lpstr>
      <vt:lpstr>PowerPoint Presentation</vt:lpstr>
      <vt:lpstr>December 2015, SST</vt:lpstr>
      <vt:lpstr>December 2015          December 2014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Wrap-up</vt:lpstr>
      <vt:lpstr>PowerPoint Presentation</vt:lpstr>
      <vt:lpstr>PowerPoint Presentation</vt:lpstr>
      <vt:lpstr>PowerPoint Presentation</vt:lpstr>
      <vt:lpstr>Thank You!</vt:lpstr>
    </vt:vector>
  </TitlesOfParts>
  <Manager/>
  <Company/>
  <LinksUpToDate>false</LinksUpToDate>
  <SharedDoc>false</SharedDoc>
  <HyperlinkBase/>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El Nino Webinar</dc:subject>
  <dc:creator>dataintheclassroom@noaa.gov</dc:creator>
  <cp:keywords>Data in the Classroom;el nino</cp:keywords>
  <dc:description/>
  <cp:lastModifiedBy>Microsoft Office User</cp:lastModifiedBy>
  <cp:revision>549</cp:revision>
  <cp:lastPrinted>2014-02-20T16:35:04Z</cp:lastPrinted>
  <dcterms:created xsi:type="dcterms:W3CDTF">2014-01-14T20:20:43Z</dcterms:created>
  <dcterms:modified xsi:type="dcterms:W3CDTF">2018-03-15T19:11:07Z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24749045</vt:lpwstr>
  </property>
  <property fmtid="{D5CDD505-2E9C-101B-9397-08002B2CF9AE}" pid="3" name="NXPowerLiteSettings">
    <vt:lpwstr>F98007B004F000</vt:lpwstr>
  </property>
  <property fmtid="{D5CDD505-2E9C-101B-9397-08002B2CF9AE}" pid="4" name="NXPowerLiteVersion">
    <vt:lpwstr>D5.0.2</vt:lpwstr>
  </property>
</Properties>
</file>