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2" r:id="rId1"/>
    <p:sldMasterId id="2147483683" r:id="rId2"/>
    <p:sldMasterId id="2147483684" r:id="rId3"/>
  </p:sldMasterIdLst>
  <p:notesMasterIdLst>
    <p:notesMasterId r:id="rId20"/>
  </p:notesMasterIdLst>
  <p:sldIdLst>
    <p:sldId id="256" r:id="rId4"/>
    <p:sldId id="290" r:id="rId5"/>
    <p:sldId id="257" r:id="rId6"/>
    <p:sldId id="280" r:id="rId7"/>
    <p:sldId id="260" r:id="rId8"/>
    <p:sldId id="291" r:id="rId9"/>
    <p:sldId id="292" r:id="rId10"/>
    <p:sldId id="293" r:id="rId11"/>
    <p:sldId id="294" r:id="rId12"/>
    <p:sldId id="295" r:id="rId13"/>
    <p:sldId id="296" r:id="rId14"/>
    <p:sldId id="297" r:id="rId15"/>
    <p:sldId id="298" r:id="rId16"/>
    <p:sldId id="299" r:id="rId17"/>
    <p:sldId id="300" r:id="rId18"/>
    <p:sldId id="281"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thy Christopher" initials="CC" lastIdx="1" clrIdx="0">
    <p:extLst>
      <p:ext uri="{19B8F6BF-5375-455C-9EA6-DF929625EA0E}">
        <p15:presenceInfo xmlns:p15="http://schemas.microsoft.com/office/powerpoint/2012/main" userId="Cathy Christoph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p:restoredTop sz="65170" autoAdjust="0"/>
  </p:normalViewPr>
  <p:slideViewPr>
    <p:cSldViewPr snapToGrid="0">
      <p:cViewPr varScale="1">
        <p:scale>
          <a:sx n="108" d="100"/>
          <a:sy n="108" d="100"/>
        </p:scale>
        <p:origin x="2304"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oceanservice.noaa.gov/facts/acidification.html"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oceanservice.noaa.gov/facts/upwelling.html"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cencoos.org/learn/oa/impacts"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noaa.gov/ocean-acidification-high-co2-world-dangerous-waters-ahead"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nmssanctuaries.blob.core.windows.net/sanctuaries-prod/media/archive/education/pdfs/dungeness_crab_oa_fact_sheet.pdf"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montereybay.noaa.gov/intro/welcome.html"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marinesanctuary.org/sanctuary/monterey-bay/"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montereybay.noaa.gov/materials/mappages/mbnmscolormap.htm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3aa4cc3941_0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13aa4cc3941_0_2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210" name="Google Shape;210;g13aa4cc3941_0_2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3c9f404aa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3c9f404aa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altLang="en-US" dirty="0">
                <a:latin typeface="Arial" panose="020B0604020202020204" pitchFamily="34" charset="0"/>
                <a:ea typeface="ＭＳ Ｐゴシック" panose="020B0600070205080204" pitchFamily="34" charset="-128"/>
              </a:rPr>
              <a:t>What is the commercial importance of the Dungeness crab?</a:t>
            </a:r>
            <a:br>
              <a:rPr lang="en-US" altLang="en-US" dirty="0">
                <a:latin typeface="Arial" panose="020B0604020202020204" pitchFamily="34" charset="0"/>
                <a:ea typeface="ＭＳ Ｐゴシック" panose="020B0600070205080204" pitchFamily="34" charset="-128"/>
              </a:rPr>
            </a:br>
            <a:endParaRPr lang="en-US" altLang="en-US" dirty="0">
              <a:latin typeface="Arial" panose="020B0604020202020204" pitchFamily="34" charset="0"/>
              <a:ea typeface="ＭＳ Ｐゴシック" panose="020B0600070205080204" pitchFamily="34" charset="-128"/>
            </a:endParaRPr>
          </a:p>
          <a:p>
            <a:pPr marL="158750" indent="0">
              <a:buNone/>
            </a:pPr>
            <a:r>
              <a:rPr lang="en-US" altLang="en-US" dirty="0">
                <a:latin typeface="Arial" panose="020B0604020202020204" pitchFamily="34" charset="0"/>
                <a:ea typeface="ＭＳ Ｐゴシック" panose="020B0600070205080204" pitchFamily="34" charset="-128"/>
              </a:rPr>
              <a:t>Dungeness crabs are safe for people to eat and provide for the West Coast’s most valuable commercial fishery, valued at more than $170 million annually! (Actually, a more current figure is in the photo caption: $220 million!) A NOAA-funded study has documented for the first time that ocean acidification along the US Pacific Northwest coast is impacting the shells and sensory organs of some young Dungeness crab, a prized crustacean that supports the most valuable fishery on the West Coast. </a:t>
            </a:r>
          </a:p>
          <a:p>
            <a:pPr marL="158750" indent="0">
              <a:buNone/>
            </a:pPr>
            <a:br>
              <a:rPr lang="en-US" altLang="en-US" dirty="0">
                <a:latin typeface="Arial" panose="020B0604020202020204" pitchFamily="34" charset="0"/>
                <a:ea typeface="ＭＳ Ｐゴシック" panose="020B0600070205080204" pitchFamily="34" charset="-128"/>
              </a:rPr>
            </a:br>
            <a:r>
              <a:rPr lang="en-US" altLang="en-US" dirty="0">
                <a:latin typeface="Arial" panose="020B0604020202020204" pitchFamily="34" charset="0"/>
                <a:ea typeface="ＭＳ Ｐゴシック" panose="020B0600070205080204" pitchFamily="34" charset="-128"/>
              </a:rPr>
              <a:t>photo and caption insert taken from:</a:t>
            </a:r>
          </a:p>
          <a:p>
            <a:pPr marL="158750" indent="0">
              <a:buNone/>
            </a:pPr>
            <a:r>
              <a:rPr lang="en-US" altLang="en-US" dirty="0">
                <a:latin typeface="Arial" panose="020B0604020202020204" pitchFamily="34" charset="0"/>
                <a:ea typeface="ＭＳ Ｐゴシック" panose="020B0600070205080204" pitchFamily="34" charset="-128"/>
              </a:rPr>
              <a:t>https://nmssanctuaries.blob.core.windows.net/sanctuaries-prod/media/archive/education/pdfs/dungeness_crab_oa_fact_sheet.pdf </a:t>
            </a:r>
            <a:br>
              <a:rPr lang="en-US" altLang="en-US" dirty="0">
                <a:latin typeface="Arial" panose="020B0604020202020204" pitchFamily="34" charset="0"/>
                <a:ea typeface="ＭＳ Ｐゴシック" panose="020B0600070205080204" pitchFamily="34" charset="-128"/>
              </a:rPr>
            </a:br>
            <a:r>
              <a:rPr lang="en-US" altLang="en-US" dirty="0">
                <a:latin typeface="Arial" panose="020B0604020202020204" pitchFamily="34" charset="0"/>
                <a:ea typeface="ＭＳ Ｐゴシック" panose="020B0600070205080204" pitchFamily="34" charset="-128"/>
              </a:rPr>
              <a:t>Photo credit: Austin Trigg/ONMS</a:t>
            </a:r>
          </a:p>
          <a:p>
            <a:pPr marL="158750" indent="0">
              <a:buNone/>
            </a:pPr>
            <a:endParaRPr lang="en-US" altLang="en-US" dirty="0">
              <a:latin typeface="Arial" panose="020B0604020202020204" pitchFamily="34" charset="0"/>
              <a:ea typeface="ＭＳ Ｐゴシック" panose="020B0600070205080204" pitchFamily="34" charset="-128"/>
            </a:endParaRPr>
          </a:p>
          <a:p>
            <a:pPr marL="158750" indent="0" eaLnBrk="1" hangingPunct="1">
              <a:buNone/>
            </a:pPr>
            <a:endParaRPr lang="en-US" altLang="en-US" dirty="0">
              <a:latin typeface="Arial" panose="020B0604020202020204" pitchFamily="34" charset="0"/>
              <a:ea typeface="ＭＳ Ｐゴシック" panose="020B0600070205080204" pitchFamily="34" charset="-128"/>
            </a:endParaRPr>
          </a:p>
          <a:p>
            <a:pPr marL="158750" indent="0">
              <a:buNone/>
            </a:pPr>
            <a:endParaRPr dirty="0"/>
          </a:p>
        </p:txBody>
      </p:sp>
    </p:spTree>
    <p:extLst>
      <p:ext uri="{BB962C8B-B14F-4D97-AF65-F5344CB8AC3E}">
        <p14:creationId xmlns:p14="http://schemas.microsoft.com/office/powerpoint/2010/main" val="4463122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3c9f404aa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3c9f404aa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r>
              <a:rPr lang="en-US" altLang="en-US" dirty="0">
                <a:latin typeface="Arial" panose="020B0604020202020204" pitchFamily="34" charset="0"/>
                <a:ea typeface="ＭＳ Ｐゴシック" panose="020B0600070205080204" pitchFamily="34" charset="-128"/>
              </a:rPr>
              <a:t>What is Ocean Acidification? </a:t>
            </a:r>
          </a:p>
          <a:p>
            <a:pPr marL="158750" indent="0" algn="l">
              <a:buNone/>
            </a:pPr>
            <a:r>
              <a:rPr lang="en-US" altLang="en-US" dirty="0">
                <a:latin typeface="Arial" panose="020B0604020202020204" pitchFamily="34" charset="0"/>
                <a:ea typeface="ＭＳ Ｐゴシック" panose="020B0600070205080204" pitchFamily="34" charset="-128"/>
              </a:rPr>
              <a:t>For more than 200 years, or since the industrial revolution, the concentration of carbon dioxide (CO</a:t>
            </a:r>
            <a:r>
              <a:rPr lang="en-US" altLang="en-US" baseline="-25000" dirty="0">
                <a:latin typeface="Arial" panose="020B0604020202020204" pitchFamily="34" charset="0"/>
                <a:ea typeface="ＭＳ Ｐゴシック" panose="020B0600070205080204" pitchFamily="34" charset="-128"/>
              </a:rPr>
              <a:t>2</a:t>
            </a:r>
            <a:r>
              <a:rPr lang="en-US" altLang="en-US" dirty="0">
                <a:latin typeface="Arial" panose="020B0604020202020204" pitchFamily="34" charset="0"/>
                <a:ea typeface="ＭＳ Ｐゴシック" panose="020B0600070205080204" pitchFamily="34" charset="-128"/>
              </a:rPr>
              <a:t>) in the atmosphere has increased due to the burning of fossil fuels and land use change. The ocean absorbs about 30 percent of the CO</a:t>
            </a:r>
            <a:r>
              <a:rPr lang="en-US" altLang="en-US" baseline="-25000" dirty="0">
                <a:latin typeface="Arial" panose="020B0604020202020204" pitchFamily="34" charset="0"/>
                <a:ea typeface="ＭＳ Ｐゴシック" panose="020B0600070205080204" pitchFamily="34" charset="-128"/>
              </a:rPr>
              <a:t>2</a:t>
            </a:r>
            <a:r>
              <a:rPr lang="en-US" altLang="en-US" dirty="0">
                <a:latin typeface="Arial" panose="020B0604020202020204" pitchFamily="34" charset="0"/>
                <a:ea typeface="ＭＳ Ｐゴシック" panose="020B0600070205080204" pitchFamily="34" charset="-128"/>
              </a:rPr>
              <a:t> that is released in the atmosphere, and as levels of atmospheric CO</a:t>
            </a:r>
            <a:r>
              <a:rPr lang="en-US" altLang="en-US" baseline="-25000" dirty="0">
                <a:latin typeface="Arial" panose="020B0604020202020204" pitchFamily="34" charset="0"/>
                <a:ea typeface="ＭＳ Ｐゴシック" panose="020B0600070205080204" pitchFamily="34" charset="-128"/>
              </a:rPr>
              <a:t>2</a:t>
            </a:r>
            <a:r>
              <a:rPr lang="en-US" altLang="en-US" dirty="0">
                <a:latin typeface="Arial" panose="020B0604020202020204" pitchFamily="34" charset="0"/>
                <a:ea typeface="ＭＳ Ｐゴシック" panose="020B0600070205080204" pitchFamily="34" charset="-128"/>
              </a:rPr>
              <a:t> increase, so do the levels in the ocean.</a:t>
            </a:r>
          </a:p>
          <a:p>
            <a:pPr marL="158750" indent="0" algn="l">
              <a:buNone/>
            </a:pPr>
            <a:r>
              <a:rPr lang="en-US" altLang="en-US" dirty="0">
                <a:latin typeface="Arial" panose="020B0604020202020204" pitchFamily="34" charset="0"/>
                <a:ea typeface="ＭＳ Ｐゴシック" panose="020B0600070205080204" pitchFamily="34" charset="-128"/>
              </a:rPr>
              <a:t>When CO</a:t>
            </a:r>
            <a:r>
              <a:rPr lang="en-US" altLang="en-US" baseline="-25000" dirty="0">
                <a:latin typeface="Arial" panose="020B0604020202020204" pitchFamily="34" charset="0"/>
                <a:ea typeface="ＭＳ Ｐゴシック" panose="020B0600070205080204" pitchFamily="34" charset="-128"/>
              </a:rPr>
              <a:t>2</a:t>
            </a:r>
            <a:r>
              <a:rPr lang="en-US" altLang="en-US" dirty="0">
                <a:latin typeface="Arial" panose="020B0604020202020204" pitchFamily="34" charset="0"/>
                <a:ea typeface="ＭＳ Ｐゴシック" panose="020B0600070205080204" pitchFamily="34" charset="-128"/>
              </a:rPr>
              <a:t> is absorbed by seawater, a series of chemical reactions occur resulting in the increased concentration of hydrogen ions. This increase causes the seawater to become more acidic and causes carbonate ions to be relatively less abundant.</a:t>
            </a:r>
          </a:p>
          <a:p>
            <a:pPr marL="158750" indent="0" algn="l">
              <a:buNone/>
            </a:pPr>
            <a:endParaRPr lang="en-US" altLang="en-US" dirty="0">
              <a:latin typeface="Arial" panose="020B0604020202020204" pitchFamily="34" charset="0"/>
              <a:ea typeface="ＭＳ Ｐゴシック" panose="020B0600070205080204" pitchFamily="34" charset="-128"/>
            </a:endParaRPr>
          </a:p>
          <a:p>
            <a:pPr marL="158750" indent="0" algn="l">
              <a:buNone/>
            </a:pPr>
            <a:r>
              <a:rPr lang="en-US" altLang="en-US" dirty="0">
                <a:latin typeface="Arial" panose="020B0604020202020204" pitchFamily="34" charset="0"/>
                <a:ea typeface="ＭＳ Ｐゴシック" panose="020B0600070205080204" pitchFamily="34" charset="-128"/>
              </a:rPr>
              <a:t>Carbonate ions are an important building block of structures such as sea shells and coral skeletons. Decreases in carbonate ions can make building and maintaining shells and other calcium carbonate structures difficult for calcifying organisms such as oysters, clams, sea urchins, shallow water corals, deep sea corals, and calcareous plankton.</a:t>
            </a:r>
          </a:p>
          <a:p>
            <a:pPr marL="158750" indent="0" algn="l">
              <a:buNone/>
            </a:pPr>
            <a:r>
              <a:rPr lang="en-US" altLang="en-US" dirty="0">
                <a:latin typeface="Arial" panose="020B0604020202020204" pitchFamily="34" charset="0"/>
                <a:ea typeface="ＭＳ Ｐゴシック" panose="020B0600070205080204" pitchFamily="34" charset="-128"/>
              </a:rPr>
              <a:t>These changes in ocean chemistry can affect the behavior of non-calcifying organisms as well. Certain fish's ability to detect predators is decreased in more acidic waters. When these organisms are at risk, the entire food web may also be at risk.</a:t>
            </a:r>
          </a:p>
          <a:p>
            <a:pPr marL="158750" indent="0" algn="l">
              <a:buNone/>
            </a:pPr>
            <a:endParaRPr lang="en-US" altLang="en-US" dirty="0">
              <a:latin typeface="Arial" panose="020B0604020202020204" pitchFamily="34" charset="0"/>
              <a:ea typeface="ＭＳ Ｐゴシック" panose="020B0600070205080204" pitchFamily="34" charset="-128"/>
            </a:endParaRPr>
          </a:p>
          <a:p>
            <a:pPr marL="158750" indent="0" algn="l">
              <a:buNone/>
            </a:pPr>
            <a:r>
              <a:rPr lang="en-US" altLang="en-US" dirty="0">
                <a:latin typeface="Arial" panose="020B0604020202020204" pitchFamily="34" charset="0"/>
                <a:ea typeface="ＭＳ Ｐゴシック" panose="020B0600070205080204" pitchFamily="34" charset="-128"/>
              </a:rPr>
              <a:t>Ocean acidification is affecting the entire world’s ocean, including coastal estuaries and waterways. Many economies are dependent on fish and shellfish and people worldwide rely on food from the ocean as their primary source of protein.</a:t>
            </a:r>
          </a:p>
          <a:p>
            <a:pPr marL="158750" indent="0" algn="l">
              <a:buNone/>
            </a:pPr>
            <a:endParaRPr lang="en-US" altLang="en-US" dirty="0">
              <a:latin typeface="Arial" panose="020B0604020202020204" pitchFamily="34" charset="0"/>
              <a:ea typeface="ＭＳ Ｐゴシック" panose="020B0600070205080204" pitchFamily="34" charset="-128"/>
            </a:endParaRPr>
          </a:p>
          <a:p>
            <a:pPr marL="158750" indent="0">
              <a:buNone/>
            </a:pPr>
            <a:r>
              <a:rPr lang="en-US" altLang="en-US" dirty="0">
                <a:latin typeface="Arial" panose="020B0604020202020204" pitchFamily="34" charset="0"/>
                <a:ea typeface="ＭＳ Ｐゴシック" panose="020B0600070205080204" pitchFamily="34" charset="-128"/>
              </a:rPr>
              <a:t>Slide and note text courtesy of: NOAA. What is Ocean Acidification? National Ocean Service website, </a:t>
            </a:r>
            <a:r>
              <a:rPr lang="en-US" altLang="en-US" dirty="0">
                <a:latin typeface="Arial" panose="020B0604020202020204" pitchFamily="34" charset="0"/>
                <a:ea typeface="ＭＳ Ｐゴシック" panose="020B0600070205080204" pitchFamily="34" charset="-128"/>
                <a:hlinkClick r:id="rId3"/>
              </a:rPr>
              <a:t>https://oceanservice.noaa.gov/facts/acidification.html</a:t>
            </a:r>
            <a:r>
              <a:rPr lang="en-US" altLang="en-US" dirty="0">
                <a:latin typeface="Arial" panose="020B0604020202020204" pitchFamily="34" charset="0"/>
                <a:ea typeface="ＭＳ Ｐゴシック" panose="020B0600070205080204" pitchFamily="34" charset="-128"/>
              </a:rPr>
              <a:t>, 03/30/20.</a:t>
            </a:r>
          </a:p>
          <a:p>
            <a:pPr marL="158750" indent="0">
              <a:buNone/>
            </a:pPr>
            <a:r>
              <a:rPr lang="en-US" altLang="en-US" dirty="0">
                <a:latin typeface="Arial" panose="020B0604020202020204" pitchFamily="34" charset="0"/>
                <a:ea typeface="ＭＳ Ｐゴシック" panose="020B0600070205080204" pitchFamily="34" charset="-128"/>
              </a:rPr>
              <a:t>Image courtesy of: NOAA</a:t>
            </a:r>
          </a:p>
          <a:p>
            <a:pPr marL="158750" indent="0" algn="l">
              <a:buNone/>
            </a:pPr>
            <a:r>
              <a:rPr lang="en-US" altLang="en-US" dirty="0">
                <a:latin typeface="Arial" panose="020B0604020202020204" pitchFamily="34" charset="0"/>
                <a:ea typeface="ＭＳ Ｐゴシック" panose="020B0600070205080204" pitchFamily="34" charset="-128"/>
              </a:rPr>
              <a:t>NOAA. What is Ocean Acidification? National Ocean Service website, </a:t>
            </a:r>
            <a:r>
              <a:rPr lang="en-US" altLang="en-US" dirty="0">
                <a:latin typeface="Arial" panose="020B0604020202020204" pitchFamily="34" charset="0"/>
                <a:ea typeface="ＭＳ Ｐゴシック" panose="020B0600070205080204" pitchFamily="34" charset="-128"/>
                <a:hlinkClick r:id="rId3"/>
              </a:rPr>
              <a:t>https://oceanservice.noaa.gov/facts/acidification.html</a:t>
            </a:r>
            <a:r>
              <a:rPr lang="en-US" altLang="en-US" dirty="0">
                <a:latin typeface="Arial" panose="020B0604020202020204" pitchFamily="34" charset="0"/>
                <a:ea typeface="ＭＳ Ｐゴシック" panose="020B0600070205080204" pitchFamily="34" charset="-128"/>
              </a:rPr>
              <a:t>, 03/30/20.</a:t>
            </a:r>
          </a:p>
          <a:p>
            <a:pPr marL="158750" indent="0" algn="l">
              <a:buNone/>
            </a:pPr>
            <a:r>
              <a:rPr lang="en-US" altLang="en-US" dirty="0">
                <a:latin typeface="Arial" panose="020B0604020202020204" pitchFamily="34" charset="0"/>
                <a:ea typeface="ＭＳ Ｐゴシック" panose="020B0600070205080204" pitchFamily="34" charset="-128"/>
              </a:rPr>
              <a:t>Image courtesy of: NOAA</a:t>
            </a:r>
            <a:br>
              <a:rPr lang="en-US" altLang="en-US" dirty="0">
                <a:latin typeface="Arial" panose="020B0604020202020204" pitchFamily="34" charset="0"/>
                <a:ea typeface="ＭＳ Ｐゴシック" panose="020B0600070205080204" pitchFamily="34" charset="-128"/>
              </a:rPr>
            </a:br>
            <a:endParaRPr lang="en-US" altLang="en-US" dirty="0">
              <a:latin typeface="Arial" panose="020B0604020202020204" pitchFamily="34" charset="0"/>
              <a:ea typeface="ＭＳ Ｐゴシック" panose="020B0600070205080204" pitchFamily="34" charset="-128"/>
            </a:endParaRPr>
          </a:p>
          <a:p>
            <a:pPr marL="158750" indent="0" algn="l" eaLnBrk="1" hangingPunct="1">
              <a:buNone/>
            </a:pPr>
            <a:endParaRPr lang="en-US" altLang="en-US" dirty="0">
              <a:latin typeface="Arial" panose="020B0604020202020204" pitchFamily="34" charset="0"/>
              <a:ea typeface="ＭＳ Ｐゴシック" panose="020B0600070205080204" pitchFamily="34" charset="-128"/>
            </a:endParaRPr>
          </a:p>
          <a:p>
            <a:pPr marL="158750" indent="0" algn="l">
              <a:buNone/>
            </a:pPr>
            <a:endParaRPr dirty="0"/>
          </a:p>
        </p:txBody>
      </p:sp>
    </p:spTree>
    <p:extLst>
      <p:ext uri="{BB962C8B-B14F-4D97-AF65-F5344CB8AC3E}">
        <p14:creationId xmlns:p14="http://schemas.microsoft.com/office/powerpoint/2010/main" val="17702791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3c9f404aa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3c9f404aa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lgn="l">
              <a:buNone/>
            </a:pPr>
            <a:r>
              <a:rPr lang="en-US" altLang="en-US" dirty="0">
                <a:latin typeface="Arial" panose="020B0604020202020204" pitchFamily="34" charset="0"/>
                <a:ea typeface="ＭＳ Ｐゴシック" panose="020B0600070205080204" pitchFamily="34" charset="-128"/>
              </a:rPr>
              <a:t>What is upwelling? How does it relate to ocean acidification?</a:t>
            </a:r>
          </a:p>
          <a:p>
            <a:pPr marL="158750" indent="0" algn="l">
              <a:buNone/>
            </a:pPr>
            <a:endParaRPr lang="en-US" altLang="en-US" dirty="0">
              <a:latin typeface="Arial" panose="020B0604020202020204" pitchFamily="34" charset="0"/>
              <a:ea typeface="ＭＳ Ｐゴシック" panose="020B0600070205080204" pitchFamily="34" charset="-128"/>
            </a:endParaRPr>
          </a:p>
          <a:p>
            <a:pPr marL="158750" indent="0" algn="l">
              <a:buNone/>
            </a:pPr>
            <a:r>
              <a:rPr lang="en-US" altLang="en-US" dirty="0">
                <a:latin typeface="Arial" panose="020B0604020202020204" pitchFamily="34" charset="0"/>
                <a:ea typeface="ＭＳ Ｐゴシック" panose="020B0600070205080204" pitchFamily="34" charset="-128"/>
              </a:rPr>
              <a:t>Winds blowing across the ocean surface push water away. Water then rises up from beneath the surface to replace the water that was pushed away. This process is known as “upwelling.”</a:t>
            </a:r>
          </a:p>
          <a:p>
            <a:pPr marL="158750" indent="0" algn="l">
              <a:buNone/>
            </a:pPr>
            <a:endParaRPr lang="en-US" altLang="en-US" dirty="0">
              <a:latin typeface="Arial" panose="020B0604020202020204" pitchFamily="34" charset="0"/>
              <a:ea typeface="ＭＳ Ｐゴシック" panose="020B0600070205080204" pitchFamily="34" charset="-128"/>
            </a:endParaRPr>
          </a:p>
          <a:p>
            <a:pPr marL="158750" indent="0" algn="l">
              <a:buNone/>
            </a:pPr>
            <a:r>
              <a:rPr lang="en-US" altLang="en-US" dirty="0">
                <a:latin typeface="Arial" panose="020B0604020202020204" pitchFamily="34" charset="0"/>
                <a:ea typeface="ＭＳ Ｐゴシック" panose="020B0600070205080204" pitchFamily="34" charset="-128"/>
              </a:rPr>
              <a:t>Water that rises to the surface as a result of upwelling is typically colder and is rich in nutrients. These nutrients “fertilize” surface waters, meaning that these surface waters often have high biological productivity.  Therefore, good fishing grounds typically are found where upwelling is common.</a:t>
            </a:r>
          </a:p>
          <a:p>
            <a:pPr marL="158750" indent="0" algn="l">
              <a:buNone/>
            </a:pPr>
            <a:endParaRPr lang="en-US" altLang="en-US" dirty="0">
              <a:latin typeface="Arial" panose="020B0604020202020204" pitchFamily="34" charset="0"/>
              <a:ea typeface="ＭＳ Ｐゴシック" panose="020B0600070205080204" pitchFamily="34" charset="-128"/>
            </a:endParaRPr>
          </a:p>
          <a:p>
            <a:pPr marL="158750" indent="0" algn="l">
              <a:buNone/>
            </a:pPr>
            <a:r>
              <a:rPr lang="en-US" altLang="en-US" dirty="0">
                <a:latin typeface="Arial" panose="020B0604020202020204" pitchFamily="34" charset="0"/>
                <a:ea typeface="ＭＳ Ｐゴシック" panose="020B0600070205080204" pitchFamily="34" charset="-128"/>
              </a:rPr>
              <a:t>How does this affect Dungeness crabs?</a:t>
            </a:r>
          </a:p>
          <a:p>
            <a:pPr marL="158750" indent="0" algn="l">
              <a:buNone/>
            </a:pPr>
            <a:r>
              <a:rPr lang="en-US" altLang="en-US" dirty="0">
                <a:latin typeface="Arial" panose="020B0604020202020204" pitchFamily="34" charset="0"/>
                <a:ea typeface="ＭＳ Ｐゴシック" panose="020B0600070205080204" pitchFamily="34" charset="-128"/>
              </a:rPr>
              <a:t> </a:t>
            </a:r>
          </a:p>
          <a:p>
            <a:pPr marL="158750" indent="0" algn="l">
              <a:buNone/>
            </a:pPr>
            <a:r>
              <a:rPr lang="en-US" altLang="en-US" dirty="0">
                <a:latin typeface="Arial" panose="020B0604020202020204" pitchFamily="34" charset="0"/>
                <a:ea typeface="ＭＳ Ｐゴシック" panose="020B0600070205080204" pitchFamily="34" charset="-128"/>
              </a:rPr>
              <a:t>There was a research study in the Global Change Biology journal published by Kristin Marshall on Jan. 12, 2020. She was the lead author of the study which was done at the University of Washington partnered with NOAA Fisheries’ Northwest Fisheries Science Center. </a:t>
            </a:r>
          </a:p>
          <a:p>
            <a:pPr marL="158750" indent="0" algn="l">
              <a:buNone/>
            </a:pPr>
            <a:endParaRPr lang="en-US" altLang="en-US" dirty="0">
              <a:latin typeface="Arial" panose="020B0604020202020204" pitchFamily="34" charset="0"/>
              <a:ea typeface="ＭＳ Ｐゴシック" panose="020B0600070205080204" pitchFamily="34" charset="-128"/>
            </a:endParaRPr>
          </a:p>
          <a:p>
            <a:pPr marL="158750" indent="0" algn="l">
              <a:buNone/>
            </a:pPr>
            <a:r>
              <a:rPr lang="en-US" altLang="en-US" dirty="0">
                <a:latin typeface="Arial" panose="020B0604020202020204" pitchFamily="34" charset="0"/>
                <a:ea typeface="ＭＳ Ｐゴシック" panose="020B0600070205080204" pitchFamily="34" charset="-128"/>
              </a:rPr>
              <a:t>“The research used sophisticated models of the California Current ecosystem off the Pacific Coast to assess the impacts of a projected 0.2 unit decline in the pH of seawater in the next 50 years, which equates to a 55 percent increase in acidity. The California Current is considered especially vulnerable to acidification because the upwelling of deep, nutrient-rich water low in pH already influences the West Coast through certain parts of the year.”- UW News Staff, https://www.washington.edu/news/2017/01/12/ocean-acidification-to-hit-west-coast-dungeness-crab-fishery-new-assessment-shows/, 1/18/2021. </a:t>
            </a:r>
          </a:p>
          <a:p>
            <a:pPr marL="158750" indent="0" algn="l">
              <a:buNone/>
            </a:pPr>
            <a:endParaRPr lang="en-US" altLang="en-US" dirty="0">
              <a:latin typeface="Arial" panose="020B0604020202020204" pitchFamily="34" charset="0"/>
              <a:ea typeface="ＭＳ Ｐゴシック" panose="020B0600070205080204" pitchFamily="34" charset="-128"/>
            </a:endParaRPr>
          </a:p>
          <a:p>
            <a:pPr marL="158750" indent="0" algn="l">
              <a:buNone/>
            </a:pPr>
            <a:r>
              <a:rPr lang="en-US" altLang="en-US" dirty="0">
                <a:latin typeface="Arial" panose="020B0604020202020204" pitchFamily="34" charset="0"/>
                <a:ea typeface="ＭＳ Ｐゴシック" panose="020B0600070205080204" pitchFamily="34" charset="-128"/>
              </a:rPr>
              <a:t>Photo, caption and slide notes Courtesy of: </a:t>
            </a:r>
          </a:p>
          <a:p>
            <a:pPr marL="158750" indent="0" algn="l">
              <a:buNone/>
            </a:pPr>
            <a:r>
              <a:rPr lang="en-US" altLang="en-US" dirty="0">
                <a:latin typeface="Arial" panose="020B0604020202020204" pitchFamily="34" charset="0"/>
                <a:ea typeface="ＭＳ Ｐゴシック" panose="020B0600070205080204" pitchFamily="34" charset="-128"/>
              </a:rPr>
              <a:t>NOAA. What is upwelling? National Ocean Service website, </a:t>
            </a:r>
            <a:r>
              <a:rPr lang="en-US" altLang="en-US" dirty="0">
                <a:latin typeface="Arial" panose="020B0604020202020204" pitchFamily="34" charset="0"/>
                <a:ea typeface="ＭＳ Ｐゴシック" panose="020B0600070205080204" pitchFamily="34" charset="-128"/>
                <a:hlinkClick r:id="rId3"/>
              </a:rPr>
              <a:t>https://oceanservice.noaa.gov/facts/upwelling.html</a:t>
            </a:r>
            <a:r>
              <a:rPr lang="en-US" altLang="en-US" dirty="0">
                <a:latin typeface="Arial" panose="020B0604020202020204" pitchFamily="34" charset="0"/>
                <a:ea typeface="ＭＳ Ｐゴシック" panose="020B0600070205080204" pitchFamily="34" charset="-128"/>
              </a:rPr>
              <a:t>, 04/09/20.</a:t>
            </a:r>
          </a:p>
          <a:p>
            <a:pPr marL="158750" indent="0" algn="l">
              <a:buNone/>
            </a:pPr>
            <a:endParaRPr dirty="0"/>
          </a:p>
        </p:txBody>
      </p:sp>
    </p:spTree>
    <p:extLst>
      <p:ext uri="{BB962C8B-B14F-4D97-AF65-F5344CB8AC3E}">
        <p14:creationId xmlns:p14="http://schemas.microsoft.com/office/powerpoint/2010/main" val="42520456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3c9f404aa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3c9f404aa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altLang="en-US" dirty="0">
                <a:latin typeface="Arial" panose="020B0604020202020204" pitchFamily="34" charset="0"/>
                <a:ea typeface="ＭＳ Ｐゴシック" panose="020B0600070205080204" pitchFamily="34" charset="-128"/>
              </a:rPr>
              <a:t>How does ocean acidification affect Dungeness Crabs? </a:t>
            </a:r>
          </a:p>
          <a:p>
            <a:pPr marL="158750" indent="0">
              <a:buNone/>
            </a:pPr>
            <a:r>
              <a:rPr lang="en-US" altLang="en-US" dirty="0">
                <a:latin typeface="Arial" panose="020B0604020202020204" pitchFamily="34" charset="0"/>
                <a:ea typeface="ＭＳ Ｐゴシック" panose="020B0600070205080204" pitchFamily="34" charset="-128"/>
              </a:rPr>
              <a:t>(make sure to use ”Present” mode before the video link is clicked)</a:t>
            </a:r>
          </a:p>
          <a:p>
            <a:pPr marL="158750" indent="0">
              <a:buNone/>
            </a:pPr>
            <a:endParaRPr lang="en-US" altLang="en-US" dirty="0">
              <a:latin typeface="Arial" panose="020B0604020202020204" pitchFamily="34" charset="0"/>
              <a:ea typeface="ＭＳ Ｐゴシック" panose="020B0600070205080204" pitchFamily="34" charset="-128"/>
            </a:endParaRPr>
          </a:p>
          <a:p>
            <a:pPr marL="158750" indent="0">
              <a:buNone/>
            </a:pPr>
            <a:r>
              <a:rPr lang="en-US" altLang="en-US" dirty="0">
                <a:latin typeface="Arial" panose="020B0604020202020204" pitchFamily="34" charset="0"/>
                <a:ea typeface="ＭＳ Ｐゴシック" panose="020B0600070205080204" pitchFamily="34" charset="-128"/>
              </a:rPr>
              <a:t>Some of the harmful impacts associated with OA are beginning to be felt by shellfish growers. On the West Coast of North America, shellfish farming of oysters, abalone, clams, and mussels is an important contributor to both local and state economies.</a:t>
            </a:r>
          </a:p>
          <a:p>
            <a:pPr marL="158750" indent="0">
              <a:buNone/>
            </a:pPr>
            <a:r>
              <a:rPr lang="en-US" altLang="en-US" dirty="0">
                <a:latin typeface="Arial" panose="020B0604020202020204" pitchFamily="34" charset="0"/>
                <a:ea typeface="ＭＳ Ｐゴシック" panose="020B0600070205080204" pitchFamily="34" charset="-128"/>
              </a:rPr>
              <a:t>Shellfish larvae are particularly sensitive to changes in the pH of seawater. During the first critical days of their lives, these larvae rely on dissolved carbonate to quickly build their shells so they can continue to grow and develop. Lower ocean pH has resulted in less available dissolved carbonate, resulting in substantial declines in shellfish survival. These effects have already caused severe declines in the production of key shellfish species including oysters, mussels, and scallops. Such declines cause substantial revenue losses for aquaculture companies dependent on the health of these species. (</a:t>
            </a:r>
            <a:r>
              <a:rPr lang="en-US" altLang="en-US" dirty="0">
                <a:latin typeface="Arial" panose="020B0604020202020204" pitchFamily="34" charset="0"/>
                <a:ea typeface="ＭＳ Ｐゴシック" panose="020B0600070205080204" pitchFamily="34" charset="-128"/>
                <a:hlinkClick r:id="rId3"/>
              </a:rPr>
              <a:t>https://www.cencoos.org/learn/oa/impacts</a:t>
            </a:r>
            <a:r>
              <a:rPr lang="en-US" altLang="en-US" dirty="0">
                <a:latin typeface="Arial" panose="020B0604020202020204" pitchFamily="34" charset="0"/>
                <a:ea typeface="ＭＳ Ｐゴシック" panose="020B0600070205080204" pitchFamily="34" charset="-128"/>
              </a:rPr>
              <a:t>)</a:t>
            </a:r>
          </a:p>
          <a:p>
            <a:pPr marL="158750" indent="0">
              <a:buNone/>
            </a:pPr>
            <a:endParaRPr lang="en-US" altLang="en-US" dirty="0">
              <a:latin typeface="Arial" panose="020B0604020202020204" pitchFamily="34" charset="0"/>
              <a:ea typeface="ＭＳ Ｐゴシック" panose="020B0600070205080204" pitchFamily="34" charset="-128"/>
            </a:endParaRPr>
          </a:p>
          <a:p>
            <a:pPr marL="158750" indent="0" algn="l">
              <a:buNone/>
            </a:pPr>
            <a:endParaRPr dirty="0"/>
          </a:p>
        </p:txBody>
      </p:sp>
    </p:spTree>
    <p:extLst>
      <p:ext uri="{BB962C8B-B14F-4D97-AF65-F5344CB8AC3E}">
        <p14:creationId xmlns:p14="http://schemas.microsoft.com/office/powerpoint/2010/main" val="3824857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3c9f404aa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3c9f404aa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altLang="en-US" dirty="0">
                <a:latin typeface="Arial" panose="020B0604020202020204" pitchFamily="34" charset="0"/>
                <a:ea typeface="ＭＳ Ｐゴシック" panose="020B0600070205080204" pitchFamily="34" charset="-128"/>
              </a:rPr>
              <a:t>How does ocean acidification affect Dungeness crabs? </a:t>
            </a:r>
          </a:p>
          <a:p>
            <a:pPr marL="158750" indent="0">
              <a:buNone/>
            </a:pPr>
            <a:r>
              <a:rPr lang="en-US" altLang="en-US" dirty="0">
                <a:latin typeface="Arial" panose="020B0604020202020204" pitchFamily="34" charset="0"/>
                <a:ea typeface="ＭＳ Ｐゴシック" panose="020B0600070205080204" pitchFamily="34" charset="-128"/>
              </a:rPr>
              <a:t>(Read the information from the graphic.)</a:t>
            </a:r>
          </a:p>
          <a:p>
            <a:pPr marL="158750" indent="0">
              <a:buNone/>
            </a:pPr>
            <a:endParaRPr lang="en-US" altLang="en-US" dirty="0">
              <a:latin typeface="Arial" panose="020B0604020202020204" pitchFamily="34" charset="0"/>
              <a:ea typeface="ＭＳ Ｐゴシック" panose="020B0600070205080204" pitchFamily="34" charset="-128"/>
            </a:endParaRPr>
          </a:p>
          <a:p>
            <a:pPr marL="158750" indent="0">
              <a:buNone/>
            </a:pPr>
            <a:r>
              <a:rPr lang="en-US" altLang="en-US" dirty="0">
                <a:latin typeface="Arial" panose="020B0604020202020204" pitchFamily="34" charset="0"/>
                <a:ea typeface="ＭＳ Ｐゴシック" panose="020B0600070205080204" pitchFamily="34" charset="-128"/>
              </a:rPr>
              <a:t>Image courtesy of NOAA, </a:t>
            </a:r>
            <a:r>
              <a:rPr lang="en-US" altLang="en-US" dirty="0">
                <a:latin typeface="Arial" panose="020B0604020202020204" pitchFamily="34" charset="0"/>
                <a:ea typeface="ＭＳ Ｐゴシック" panose="020B0600070205080204" pitchFamily="34" charset="-128"/>
                <a:hlinkClick r:id="rId3"/>
              </a:rPr>
              <a:t>https://www.noaa.gov/ocean-acidification-high-co2-world-dangerous-waters-ahead</a:t>
            </a:r>
            <a:r>
              <a:rPr lang="en-US" altLang="en-US" dirty="0">
                <a:latin typeface="Arial" panose="020B0604020202020204" pitchFamily="34" charset="0"/>
                <a:ea typeface="ＭＳ Ｐゴシック" panose="020B0600070205080204" pitchFamily="34" charset="-128"/>
              </a:rPr>
              <a:t> </a:t>
            </a:r>
            <a:endParaRPr dirty="0"/>
          </a:p>
        </p:txBody>
      </p:sp>
    </p:spTree>
    <p:extLst>
      <p:ext uri="{BB962C8B-B14F-4D97-AF65-F5344CB8AC3E}">
        <p14:creationId xmlns:p14="http://schemas.microsoft.com/office/powerpoint/2010/main" val="9898405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3c9f404aa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3c9f404aa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altLang="en-US" dirty="0">
                <a:latin typeface="Arial" panose="020B0604020202020204" pitchFamily="34" charset="0"/>
                <a:ea typeface="ＭＳ Ｐゴシック" panose="020B0600070205080204" pitchFamily="34" charset="-128"/>
              </a:rPr>
              <a:t>How does disruption to the Dungeness Crab population affect the commercial fishing industry? </a:t>
            </a:r>
          </a:p>
          <a:p>
            <a:pPr marL="158750" indent="0">
              <a:buNone/>
            </a:pPr>
            <a:r>
              <a:rPr lang="en-US" altLang="en-US" dirty="0">
                <a:latin typeface="Arial" panose="020B0604020202020204" pitchFamily="34" charset="0"/>
                <a:ea typeface="ＭＳ Ｐゴシック" panose="020B0600070205080204" pitchFamily="34" charset="-128"/>
              </a:rPr>
              <a:t>(make sure to use ”Present” mode before the links are clicked)</a:t>
            </a:r>
          </a:p>
          <a:p>
            <a:pPr marL="158750" indent="0">
              <a:buNone/>
            </a:pPr>
            <a:br>
              <a:rPr lang="en-US" altLang="en-US" dirty="0">
                <a:latin typeface="Arial" panose="020B0604020202020204" pitchFamily="34" charset="0"/>
                <a:ea typeface="ＭＳ Ｐゴシック" panose="020B0600070205080204" pitchFamily="34" charset="-128"/>
              </a:rPr>
            </a:br>
            <a:r>
              <a:rPr lang="en-US" altLang="en-US" dirty="0">
                <a:latin typeface="Arial" panose="020B0604020202020204" pitchFamily="34" charset="0"/>
                <a:ea typeface="ＭＳ Ｐゴシック" panose="020B0600070205080204" pitchFamily="34" charset="-128"/>
                <a:hlinkClick r:id="rId3"/>
              </a:rPr>
              <a:t>https://nmssanctuaries.blob.core.windows.net/sanctuaries-prod/media/archive/education/pdfs/dungeness_crab_oa_fact_sheet.pdf</a:t>
            </a:r>
            <a:endParaRPr lang="en-US" altLang="en-US" dirty="0">
              <a:latin typeface="Arial" panose="020B0604020202020204" pitchFamily="34" charset="0"/>
              <a:ea typeface="ＭＳ Ｐゴシック" panose="020B0600070205080204" pitchFamily="34" charset="-128"/>
            </a:endParaRPr>
          </a:p>
          <a:p>
            <a:pPr marL="158750" indent="0">
              <a:buNone/>
            </a:pPr>
            <a:endParaRPr lang="en-US" altLang="en-US" dirty="0">
              <a:latin typeface="Arial" panose="020B0604020202020204" pitchFamily="34" charset="0"/>
              <a:ea typeface="ＭＳ Ｐゴシック" panose="020B0600070205080204" pitchFamily="34" charset="-128"/>
            </a:endParaRPr>
          </a:p>
          <a:p>
            <a:pPr marL="158750" indent="0">
              <a:buNone/>
            </a:pPr>
            <a:r>
              <a:rPr lang="en-US" altLang="en-US" dirty="0">
                <a:latin typeface="Arial" panose="020B0604020202020204" pitchFamily="34" charset="0"/>
                <a:ea typeface="ＭＳ Ｐゴシック" panose="020B0600070205080204" pitchFamily="34" charset="-128"/>
              </a:rPr>
              <a:t>Image credit: NOAA</a:t>
            </a:r>
          </a:p>
          <a:p>
            <a:pPr marL="158750" indent="0">
              <a:buNone/>
            </a:pPr>
            <a:r>
              <a:rPr lang="en-US" altLang="en-US" dirty="0">
                <a:latin typeface="Arial" panose="020B0604020202020204" pitchFamily="34" charset="0"/>
                <a:ea typeface="ＭＳ Ｐゴシック" panose="020B0600070205080204" pitchFamily="34" charset="-128"/>
              </a:rPr>
              <a:t>Video: Ocean Conservancy</a:t>
            </a:r>
          </a:p>
        </p:txBody>
      </p:sp>
    </p:spTree>
    <p:extLst>
      <p:ext uri="{BB962C8B-B14F-4D97-AF65-F5344CB8AC3E}">
        <p14:creationId xmlns:p14="http://schemas.microsoft.com/office/powerpoint/2010/main" val="34364844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13aa4cc3941_0_2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9" name="Google Shape;209;g13aa4cc3941_0_2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a:p>
        </p:txBody>
      </p:sp>
      <p:sp>
        <p:nvSpPr>
          <p:cNvPr id="210" name="Google Shape;210;g13aa4cc3941_0_20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
              <a:t>16</a:t>
            </a:fld>
            <a:endParaRPr/>
          </a:p>
        </p:txBody>
      </p:sp>
    </p:spTree>
    <p:extLst>
      <p:ext uri="{BB962C8B-B14F-4D97-AF65-F5344CB8AC3E}">
        <p14:creationId xmlns:p14="http://schemas.microsoft.com/office/powerpoint/2010/main" val="16617837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0f32f46f14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0f32f46f14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1100" b="1" dirty="0">
                <a:solidFill>
                  <a:schemeClr val="dk1"/>
                </a:solidFill>
                <a:latin typeface="+mn-lt"/>
              </a:rPr>
              <a:t>Instructional suggestion:</a:t>
            </a:r>
          </a:p>
          <a:p>
            <a:pPr marL="0" lvl="0" indent="0" algn="l" rtl="0">
              <a:spcBef>
                <a:spcPts val="0"/>
              </a:spcBef>
              <a:spcAft>
                <a:spcPts val="0"/>
              </a:spcAft>
              <a:buClr>
                <a:schemeClr val="dk1"/>
              </a:buClr>
              <a:buSzPts val="1100"/>
              <a:buFont typeface="Arial"/>
              <a:buNone/>
            </a:pPr>
            <a:r>
              <a:rPr lang="en-US" sz="1100" dirty="0">
                <a:solidFill>
                  <a:schemeClr val="dk1"/>
                </a:solidFill>
                <a:latin typeface="+mn-lt"/>
              </a:rPr>
              <a:t>Share with students the purpose of the NOAA Ocean Guardian Dive Club: to learn about the importance national marine sanctuaries and how SCUBA skills can be used to study and protect them. </a:t>
            </a: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3b9cf92f8b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7" name="Google Shape;217;g13b9cf92f8b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 sz="1100" b="1" dirty="0">
                <a:latin typeface="Arial"/>
                <a:ea typeface="Arial"/>
                <a:cs typeface="Arial"/>
                <a:sym typeface="Arial"/>
              </a:rPr>
              <a:t>Instructional suggestion:</a:t>
            </a:r>
            <a:endParaRPr sz="1100" dirty="0"/>
          </a:p>
          <a:p>
            <a:pPr marL="0" lvl="0" indent="0" algn="l" rtl="0">
              <a:spcBef>
                <a:spcPts val="0"/>
              </a:spcBef>
              <a:spcAft>
                <a:spcPts val="0"/>
              </a:spcAft>
              <a:buClr>
                <a:schemeClr val="dk1"/>
              </a:buClr>
              <a:buSzPts val="1200"/>
              <a:buFont typeface="Arial"/>
              <a:buNone/>
            </a:pPr>
            <a:r>
              <a:rPr lang="en" sz="1100" dirty="0">
                <a:latin typeface="Arial"/>
                <a:ea typeface="Arial"/>
                <a:cs typeface="Arial"/>
                <a:sym typeface="Arial"/>
              </a:rPr>
              <a:t>Use the images to lay the groundwork for the types of habitats and organisms provided protection by national marine sanctuaries. </a:t>
            </a:r>
            <a:endParaRPr sz="1100" dirty="0"/>
          </a:p>
          <a:p>
            <a:pPr marL="0" lvl="0" indent="0" algn="l" rtl="0">
              <a:spcBef>
                <a:spcPts val="0"/>
              </a:spcBef>
              <a:spcAft>
                <a:spcPts val="0"/>
              </a:spcAft>
              <a:buClr>
                <a:schemeClr val="dk1"/>
              </a:buClr>
              <a:buSzPts val="1200"/>
              <a:buFont typeface="Arial"/>
              <a:buNone/>
            </a:pPr>
            <a:r>
              <a:rPr lang="en" sz="1100" dirty="0">
                <a:latin typeface="Arial"/>
                <a:ea typeface="Arial"/>
                <a:cs typeface="Arial"/>
                <a:sym typeface="Arial"/>
              </a:rPr>
              <a:t>Some organisms shown include: sea turtles, whales and dolphins, sharks, and invertebrates, like corals and sea stars. </a:t>
            </a:r>
            <a:endParaRPr sz="1100" dirty="0"/>
          </a:p>
          <a:p>
            <a:pPr marL="0" lvl="0" indent="0" algn="l" rtl="0">
              <a:spcBef>
                <a:spcPts val="0"/>
              </a:spcBef>
              <a:spcAft>
                <a:spcPts val="0"/>
              </a:spcAft>
              <a:buClr>
                <a:schemeClr val="dk1"/>
              </a:buClr>
              <a:buSzPts val="1200"/>
              <a:buFont typeface="Calibri"/>
              <a:buNone/>
            </a:pPr>
            <a:endParaRPr sz="1100" dirty="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 sz="1100" b="1" dirty="0">
                <a:latin typeface="Arial"/>
                <a:ea typeface="Arial"/>
                <a:cs typeface="Arial"/>
                <a:sym typeface="Arial"/>
              </a:rPr>
              <a:t>Instructor Notes: </a:t>
            </a:r>
            <a:endParaRPr sz="1100" dirty="0"/>
          </a:p>
          <a:p>
            <a:pPr marL="0" lvl="0" indent="0" algn="l" rtl="0">
              <a:spcBef>
                <a:spcPts val="0"/>
              </a:spcBef>
              <a:spcAft>
                <a:spcPts val="0"/>
              </a:spcAft>
              <a:buClr>
                <a:schemeClr val="dk1"/>
              </a:buClr>
              <a:buSzPts val="1200"/>
              <a:buFont typeface="Arial"/>
              <a:buNone/>
            </a:pPr>
            <a:r>
              <a:rPr lang="en" sz="1100" dirty="0">
                <a:latin typeface="Arial"/>
                <a:ea typeface="Arial"/>
                <a:cs typeface="Arial"/>
                <a:sym typeface="Arial"/>
              </a:rPr>
              <a:t>Few places on the planet can compete with the diversity of the National Marine Sanctuary System, which protects America's most incredible natural and cultural marine resources. </a:t>
            </a:r>
            <a:r>
              <a:rPr lang="en-US" sz="1100" dirty="0">
                <a:latin typeface="Arial"/>
                <a:ea typeface="Arial"/>
                <a:cs typeface="Arial"/>
                <a:sym typeface="Arial"/>
              </a:rPr>
              <a:t>National marine s</a:t>
            </a:r>
            <a:r>
              <a:rPr lang="en" sz="1100" dirty="0">
                <a:latin typeface="Arial"/>
                <a:ea typeface="Arial"/>
                <a:cs typeface="Arial"/>
                <a:sym typeface="Arial"/>
              </a:rPr>
              <a:t>anctuaries are America’s ocean and Great Lake treasures.  </a:t>
            </a:r>
            <a:endParaRPr sz="1100" dirty="0">
              <a:latin typeface="Arial"/>
              <a:ea typeface="Arial"/>
              <a:cs typeface="Arial"/>
              <a:sym typeface="Arial"/>
            </a:endParaRPr>
          </a:p>
        </p:txBody>
      </p:sp>
      <p:sp>
        <p:nvSpPr>
          <p:cNvPr id="218" name="Google Shape;218;g13b9cf92f8b_0_8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3</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77d7f3ccc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77d7f3ccc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Arial"/>
              <a:buNone/>
            </a:pPr>
            <a:r>
              <a:rPr lang="en-US" sz="1200" b="1" dirty="0">
                <a:solidFill>
                  <a:schemeClr val="dk1"/>
                </a:solidFill>
              </a:rPr>
              <a:t>Instructional suggestion:</a:t>
            </a:r>
            <a:endParaRPr lang="en-US" sz="1200" dirty="0">
              <a:solidFill>
                <a:schemeClr val="dk1"/>
              </a:solidFill>
            </a:endParaRPr>
          </a:p>
          <a:p>
            <a:pPr marL="0" lvl="0" indent="0" algn="l" rtl="0">
              <a:spcBef>
                <a:spcPts val="0"/>
              </a:spcBef>
              <a:spcAft>
                <a:spcPts val="0"/>
              </a:spcAft>
              <a:buClr>
                <a:schemeClr val="dk1"/>
              </a:buClr>
              <a:buSzPts val="1200"/>
              <a:buFont typeface="Arial"/>
              <a:buNone/>
            </a:pPr>
            <a:r>
              <a:rPr lang="en-US" sz="1200" dirty="0">
                <a:solidFill>
                  <a:schemeClr val="dk1"/>
                </a:solidFill>
              </a:rPr>
              <a:t>Think-Pair-Share. Ask students to explain what they think a marine sanctuary is and why they are important. Allow them to share their ideas with a partner and then solicit contributions from the whole group. </a:t>
            </a:r>
          </a:p>
          <a:p>
            <a:pPr marL="0" lvl="0" indent="0" algn="l" rtl="0">
              <a:spcBef>
                <a:spcPts val="0"/>
              </a:spcBef>
              <a:spcAft>
                <a:spcPts val="0"/>
              </a:spcAft>
              <a:buClr>
                <a:schemeClr val="dk1"/>
              </a:buClr>
              <a:buSzPts val="1200"/>
              <a:buFont typeface="Arial"/>
              <a:buNone/>
            </a:pPr>
            <a:endParaRPr lang="en-US" sz="1200" dirty="0">
              <a:solidFill>
                <a:schemeClr val="dk1"/>
              </a:solidFill>
            </a:endParaRPr>
          </a:p>
          <a:p>
            <a:pPr marL="0" lvl="0" indent="0" algn="l" rtl="0">
              <a:spcBef>
                <a:spcPts val="0"/>
              </a:spcBef>
              <a:spcAft>
                <a:spcPts val="0"/>
              </a:spcAft>
              <a:buClr>
                <a:schemeClr val="dk1"/>
              </a:buClr>
              <a:buSzPts val="1200"/>
              <a:buFont typeface="Arial"/>
              <a:buNone/>
            </a:pPr>
            <a:r>
              <a:rPr lang="en-US" sz="1200" dirty="0">
                <a:solidFill>
                  <a:schemeClr val="dk1"/>
                </a:solidFill>
              </a:rPr>
              <a:t>Click map to watch a short video that highlights the National Marine Sanctuary System. </a:t>
            </a:r>
          </a:p>
          <a:p>
            <a:pPr marL="0" lvl="0" indent="0" algn="l" rtl="0">
              <a:spcBef>
                <a:spcPts val="0"/>
              </a:spcBef>
              <a:spcAft>
                <a:spcPts val="0"/>
              </a:spcAft>
              <a:buClr>
                <a:schemeClr val="dk1"/>
              </a:buClr>
              <a:buFont typeface="Arial"/>
              <a:buNone/>
            </a:pPr>
            <a:endParaRPr lang="en-US" sz="1200" dirty="0">
              <a:solidFill>
                <a:schemeClr val="dk1"/>
              </a:solidFill>
            </a:endParaRPr>
          </a:p>
          <a:p>
            <a:pPr marL="0" lvl="0" indent="0" algn="l" rtl="0">
              <a:spcBef>
                <a:spcPts val="0"/>
              </a:spcBef>
              <a:spcAft>
                <a:spcPts val="0"/>
              </a:spcAft>
              <a:buClr>
                <a:schemeClr val="dk1"/>
              </a:buClr>
              <a:buSzPts val="1200"/>
              <a:buFont typeface="Arial"/>
              <a:buNone/>
            </a:pPr>
            <a:r>
              <a:rPr lang="en-US" sz="1200" b="1" dirty="0">
                <a:solidFill>
                  <a:schemeClr val="dk1"/>
                </a:solidFill>
              </a:rPr>
              <a:t>Instructor Notes: </a:t>
            </a:r>
            <a:endParaRPr lang="en-US" sz="1200" dirty="0">
              <a:solidFill>
                <a:schemeClr val="dk1"/>
              </a:solidFill>
            </a:endParaRPr>
          </a:p>
          <a:p>
            <a:pPr marL="0" lvl="0" indent="0" algn="l" rtl="0">
              <a:spcBef>
                <a:spcPts val="0"/>
              </a:spcBef>
              <a:spcAft>
                <a:spcPts val="0"/>
              </a:spcAft>
              <a:buClr>
                <a:schemeClr val="dk1"/>
              </a:buClr>
              <a:buSzPts val="1200"/>
              <a:buFont typeface="Arial"/>
              <a:buNone/>
            </a:pPr>
            <a:r>
              <a:rPr lang="en-US" sz="1100" b="0" i="0" u="none" strike="noStrike" cap="none" dirty="0">
                <a:solidFill>
                  <a:srgbClr val="000000"/>
                </a:solidFill>
                <a:effectLst/>
                <a:latin typeface="Arial"/>
                <a:ea typeface="Arial"/>
                <a:cs typeface="Arial"/>
                <a:sym typeface="Arial"/>
              </a:rPr>
              <a:t>The National Marine Sanctuary System encompass more than 620,000 square miles of marine and Great Lakes waters. This network of underwater areas includes a system of national marine sanctuaries and </a:t>
            </a:r>
            <a:r>
              <a:rPr lang="en-US" sz="1100" b="0" i="0" u="none" strike="noStrike" cap="none" dirty="0" err="1">
                <a:solidFill>
                  <a:srgbClr val="000000"/>
                </a:solidFill>
                <a:effectLst/>
                <a:latin typeface="Arial"/>
                <a:ea typeface="Arial"/>
                <a:cs typeface="Arial"/>
                <a:sym typeface="Arial"/>
              </a:rPr>
              <a:t>Papahānaumokuākea</a:t>
            </a:r>
            <a:r>
              <a:rPr lang="en-US" sz="1100" b="0" i="0" u="none" strike="noStrike" cap="none" dirty="0">
                <a:solidFill>
                  <a:srgbClr val="000000"/>
                </a:solidFill>
                <a:effectLst/>
                <a:latin typeface="Arial"/>
                <a:ea typeface="Arial"/>
                <a:cs typeface="Arial"/>
                <a:sym typeface="Arial"/>
              </a:rPr>
              <a:t> and Rose Atoll marine national monuments. These protected areas are on both the west and east coasts of the United States, and off Hawaii and American Samoa. Additionally, there are protected areas within the freshwater environments of the Great Lakes.</a:t>
            </a:r>
          </a:p>
          <a:p>
            <a:pPr marL="0" lvl="0" indent="0" algn="l" rtl="0">
              <a:spcBef>
                <a:spcPts val="0"/>
              </a:spcBef>
              <a:spcAft>
                <a:spcPts val="0"/>
              </a:spcAft>
              <a:buClr>
                <a:schemeClr val="dk1"/>
              </a:buClr>
              <a:buSzPts val="1200"/>
              <a:buFont typeface="Arial"/>
              <a:buNone/>
            </a:pPr>
            <a:endParaRPr lang="en-US" sz="1200" dirty="0">
              <a:solidFill>
                <a:schemeClr val="dk1"/>
              </a:solidFill>
            </a:endParaRPr>
          </a:p>
          <a:p>
            <a:pPr marL="0" lvl="0" indent="0" algn="l" rtl="0">
              <a:spcBef>
                <a:spcPts val="0"/>
              </a:spcBef>
              <a:spcAft>
                <a:spcPts val="0"/>
              </a:spcAft>
              <a:buClr>
                <a:schemeClr val="dk1"/>
              </a:buClr>
              <a:buSzPts val="1200"/>
              <a:buFont typeface="Calibri"/>
              <a:buNone/>
            </a:pPr>
            <a:r>
              <a:rPr lang="en-US" sz="1200" dirty="0">
                <a:solidFill>
                  <a:schemeClr val="dk1"/>
                </a:solidFill>
              </a:rPr>
              <a:t>Image: a map of marine sanctuaries and monuments in the US</a:t>
            </a:r>
            <a:endParaRPr lang="en-US" sz="1200" b="1" dirty="0"/>
          </a:p>
        </p:txBody>
      </p:sp>
    </p:spTree>
    <p:extLst>
      <p:ext uri="{BB962C8B-B14F-4D97-AF65-F5344CB8AC3E}">
        <p14:creationId xmlns:p14="http://schemas.microsoft.com/office/powerpoint/2010/main" val="6958132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3c9f404aa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3c9f404aa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defRPr/>
            </a:pPr>
            <a:r>
              <a:rPr lang="en-US" altLang="en-US" dirty="0">
                <a:latin typeface="Arial" panose="020B0604020202020204" pitchFamily="34" charset="0"/>
                <a:ea typeface="ＭＳ Ｐゴシック" panose="020B0600070205080204" pitchFamily="34" charset="-128"/>
              </a:rPr>
              <a:t>History</a:t>
            </a:r>
          </a:p>
          <a:p>
            <a:pPr marL="158750" indent="0">
              <a:buNone/>
              <a:defRPr/>
            </a:pPr>
            <a:r>
              <a:rPr lang="en-US" dirty="0"/>
              <a:t>Designated in 1992, Monterey Bay National Marine Sanctuary (MBNMS) is a federally protected marine area offshore of California's central coast. </a:t>
            </a:r>
          </a:p>
          <a:p>
            <a:pPr marL="158750" indent="0">
              <a:buNone/>
              <a:defRPr/>
            </a:pPr>
            <a:r>
              <a:rPr lang="en-US" u="sng" dirty="0">
                <a:hlinkClick r:id="rId3"/>
              </a:rPr>
              <a:t>https://montereybay.noaa.gov/intro/welcome.html</a:t>
            </a:r>
            <a:endParaRPr lang="en-US" u="sng" dirty="0"/>
          </a:p>
          <a:p>
            <a:pPr>
              <a:defRPr/>
            </a:pPr>
            <a:endParaRPr lang="en-US" altLang="en-US" u="sng" dirty="0">
              <a:latin typeface="Arial" panose="020B0604020202020204" pitchFamily="34" charset="0"/>
              <a:ea typeface="ＭＳ Ｐゴシック" panose="020B0600070205080204" pitchFamily="34" charset="-128"/>
            </a:endParaRPr>
          </a:p>
          <a:p>
            <a:pPr marL="158750" indent="0">
              <a:buNone/>
              <a:defRPr/>
            </a:pPr>
            <a:r>
              <a:rPr lang="en-US" altLang="en-US" dirty="0">
                <a:latin typeface="Arial" panose="020B0604020202020204" pitchFamily="34" charset="0"/>
                <a:ea typeface="ＭＳ Ｐゴシック" panose="020B0600070205080204" pitchFamily="34" charset="-128"/>
              </a:rPr>
              <a:t>Pictures Courtesy of:</a:t>
            </a:r>
          </a:p>
          <a:p>
            <a:pPr>
              <a:defRPr/>
            </a:pPr>
            <a:r>
              <a:rPr lang="en-US" altLang="en-US" dirty="0">
                <a:latin typeface="Arial" panose="020B0604020202020204" pitchFamily="34" charset="0"/>
                <a:ea typeface="ＭＳ Ｐゴシック" panose="020B0600070205080204" pitchFamily="34" charset="-128"/>
              </a:rPr>
              <a:t>Background Bixby Canyon Bridge, Robert </a:t>
            </a:r>
            <a:r>
              <a:rPr lang="en-US" altLang="en-US" dirty="0" err="1">
                <a:latin typeface="Arial" panose="020B0604020202020204" pitchFamily="34" charset="0"/>
                <a:ea typeface="ＭＳ Ｐゴシック" panose="020B0600070205080204" pitchFamily="34" charset="-128"/>
              </a:rPr>
              <a:t>Schwemmer</a:t>
            </a:r>
            <a:r>
              <a:rPr lang="en-US" altLang="en-US" dirty="0">
                <a:latin typeface="Arial" panose="020B0604020202020204" pitchFamily="34" charset="0"/>
                <a:ea typeface="ＭＳ Ｐゴシック" panose="020B0600070205080204" pitchFamily="34" charset="-128"/>
              </a:rPr>
              <a:t>, NOAA</a:t>
            </a:r>
          </a:p>
          <a:p>
            <a:pPr>
              <a:defRPr/>
            </a:pPr>
            <a:r>
              <a:rPr lang="en-US" dirty="0"/>
              <a:t>Dolphins- Douglas Croft</a:t>
            </a:r>
            <a:br>
              <a:rPr lang="en-US" dirty="0"/>
            </a:br>
            <a:r>
              <a:rPr lang="en-US" dirty="0"/>
              <a:t>Dungeness Crab- Paul Hillman/NOAA</a:t>
            </a:r>
          </a:p>
          <a:p>
            <a:pPr>
              <a:defRPr/>
            </a:pPr>
            <a:r>
              <a:rPr lang="en-US" dirty="0"/>
              <a:t>Commercial Fishing Boat- Becky </a:t>
            </a:r>
            <a:r>
              <a:rPr lang="en-US" dirty="0" err="1"/>
              <a:t>Stamski</a:t>
            </a:r>
            <a:r>
              <a:rPr lang="en-US" dirty="0"/>
              <a:t>/ NOAA MBNMS</a:t>
            </a:r>
          </a:p>
          <a:p>
            <a:pPr>
              <a:defRPr/>
            </a:pPr>
            <a:r>
              <a:rPr lang="en-US" altLang="en-US" dirty="0">
                <a:solidFill>
                  <a:schemeClr val="tx1">
                    <a:lumMod val="95000"/>
                    <a:lumOff val="5000"/>
                  </a:schemeClr>
                </a:solidFill>
                <a:latin typeface="Arial" panose="020B0604020202020204" pitchFamily="34" charset="0"/>
                <a:ea typeface="ＭＳ Ｐゴシック" panose="020B0600070205080204" pitchFamily="34" charset="-128"/>
              </a:rPr>
              <a:t>Otter- </a:t>
            </a:r>
            <a:r>
              <a:rPr lang="en-US" dirty="0"/>
              <a:t>Steve </a:t>
            </a:r>
            <a:r>
              <a:rPr lang="en-US" dirty="0" err="1"/>
              <a:t>Lonhart</a:t>
            </a:r>
            <a:r>
              <a:rPr lang="en-US" dirty="0"/>
              <a:t>/MBNMS</a:t>
            </a:r>
            <a:endParaRPr lang="en-US" altLang="en-US" dirty="0">
              <a:solidFill>
                <a:schemeClr val="tx1">
                  <a:lumMod val="95000"/>
                  <a:lumOff val="5000"/>
                </a:schemeClr>
              </a:solidFill>
              <a:latin typeface="Arial" panose="020B0604020202020204" pitchFamily="34" charset="0"/>
              <a:ea typeface="ＭＳ Ｐゴシック" panose="020B0600070205080204" pitchFamily="34" charset="-128"/>
            </a:endParaRPr>
          </a:p>
          <a:p>
            <a:pPr marL="0" lvl="0" indent="0" algn="l" rtl="0">
              <a:spcBef>
                <a:spcPts val="0"/>
              </a:spcBef>
              <a:spcAft>
                <a:spcPts val="0"/>
              </a:spcAft>
              <a:buClr>
                <a:schemeClr val="dk1"/>
              </a:buClr>
              <a:buSzPts val="1200"/>
              <a:buFont typeface="Arial"/>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3c9f404aa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3c9f404aa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altLang="en-US" dirty="0">
                <a:latin typeface="Arial" panose="020B0604020202020204" pitchFamily="34" charset="0"/>
                <a:ea typeface="ＭＳ Ｐゴシック" panose="020B0600070205080204" pitchFamily="34" charset="-128"/>
              </a:rPr>
              <a:t>Why is Monterey Bay National Marine Sanctuary unique? </a:t>
            </a:r>
            <a:br>
              <a:rPr lang="en-US" altLang="en-US" dirty="0">
                <a:latin typeface="Arial" panose="020B0604020202020204" pitchFamily="34" charset="0"/>
                <a:ea typeface="ＭＳ Ｐゴシック" panose="020B0600070205080204" pitchFamily="34" charset="-128"/>
              </a:rPr>
            </a:br>
            <a:r>
              <a:rPr lang="en-US" altLang="en-US" dirty="0">
                <a:latin typeface="Arial" panose="020B0604020202020204" pitchFamily="34" charset="0"/>
                <a:ea typeface="ＭＳ Ｐゴシック" panose="020B0600070205080204" pitchFamily="34" charset="-128"/>
              </a:rPr>
              <a:t>Monterey Bay National Marine Sanctuary has the nation’s largest kelp forests and one of North America’s largest underwater canyons. Known as the ‘Serengeti of the Sea,’ this marine environment is home to 34 species of marine mammals including humpback and blue whales, otters, seals, and sea lions, great white sharks, four turtle species, 180 species of birds, 525 species of fishes, and countless invertebrates. It also has nearly 1300 reported shipwrecks and more than 700 prehistoric sites.</a:t>
            </a:r>
          </a:p>
          <a:p>
            <a:pPr marL="158750" indent="0">
              <a:buNone/>
            </a:pPr>
            <a:endParaRPr lang="en-US" altLang="en-US" dirty="0">
              <a:latin typeface="Arial" panose="020B0604020202020204" pitchFamily="34" charset="0"/>
              <a:ea typeface="ＭＳ Ｐゴシック" panose="020B0600070205080204" pitchFamily="34" charset="-128"/>
            </a:endParaRPr>
          </a:p>
          <a:p>
            <a:pPr marL="158750" indent="0">
              <a:buNone/>
            </a:pPr>
            <a:r>
              <a:rPr lang="en-US" altLang="en-US" dirty="0">
                <a:latin typeface="Arial" panose="020B0604020202020204" pitchFamily="34" charset="0"/>
                <a:ea typeface="ＭＳ Ｐゴシック" panose="020B0600070205080204" pitchFamily="34" charset="-128"/>
              </a:rPr>
              <a:t>Sustainable tourism and recreation opportunities are limitless: whale watching, diving, boating, surfing, kayaking, fishing, </a:t>
            </a:r>
            <a:r>
              <a:rPr lang="en-US" altLang="en-US" dirty="0" err="1">
                <a:latin typeface="Arial" panose="020B0604020202020204" pitchFamily="34" charset="0"/>
                <a:ea typeface="ＭＳ Ｐゴシック" panose="020B0600070205080204" pitchFamily="34" charset="-128"/>
              </a:rPr>
              <a:t>tidepooling</a:t>
            </a:r>
            <a:r>
              <a:rPr lang="en-US" altLang="en-US" dirty="0">
                <a:latin typeface="Arial" panose="020B0604020202020204" pitchFamily="34" charset="0"/>
                <a:ea typeface="ＭＳ Ｐゴシック" panose="020B0600070205080204" pitchFamily="34" charset="-128"/>
              </a:rPr>
              <a:t>, and beach exploration. And the Sanctuary’s marine research, monitoring, and conservation activities are just as extensive, with many offering citizen science activities and volunteer engagement. </a:t>
            </a:r>
          </a:p>
          <a:p>
            <a:pPr marL="158750" indent="0">
              <a:buNone/>
            </a:pPr>
            <a:r>
              <a:rPr lang="en-US" altLang="en-US" dirty="0">
                <a:latin typeface="Arial" panose="020B0604020202020204" pitchFamily="34" charset="0"/>
                <a:ea typeface="ＭＳ Ｐゴシック" panose="020B0600070205080204" pitchFamily="34" charset="-128"/>
                <a:hlinkClick r:id="rId3"/>
              </a:rPr>
              <a:t>https://marinesanctuary.org/sanctuary/monterey-bay/</a:t>
            </a:r>
            <a:br>
              <a:rPr lang="en-US" altLang="en-US" dirty="0">
                <a:latin typeface="Arial" panose="020B0604020202020204" pitchFamily="34" charset="0"/>
                <a:ea typeface="ＭＳ Ｐゴシック" panose="020B0600070205080204" pitchFamily="34" charset="-128"/>
              </a:rPr>
            </a:br>
            <a:endParaRPr lang="en-US" altLang="en-US" dirty="0">
              <a:latin typeface="Arial" panose="020B0604020202020204" pitchFamily="34" charset="0"/>
              <a:ea typeface="ＭＳ Ｐゴシック" panose="020B0600070205080204" pitchFamily="34" charset="-128"/>
            </a:endParaRPr>
          </a:p>
          <a:p>
            <a:pPr marL="158750" indent="0">
              <a:buNone/>
            </a:pPr>
            <a:r>
              <a:rPr lang="en-US" altLang="en-US" dirty="0">
                <a:latin typeface="Arial" panose="020B0604020202020204" pitchFamily="34" charset="0"/>
                <a:ea typeface="ＭＳ Ｐゴシック" panose="020B0600070205080204" pitchFamily="34" charset="-128"/>
              </a:rPr>
              <a:t>Image Courtesy of: </a:t>
            </a:r>
          </a:p>
          <a:p>
            <a:r>
              <a:rPr lang="en-US" altLang="en-US" dirty="0">
                <a:latin typeface="Arial" panose="020B0604020202020204" pitchFamily="34" charset="0"/>
                <a:ea typeface="ＭＳ Ｐゴシック" panose="020B0600070205080204" pitchFamily="34" charset="-128"/>
              </a:rPr>
              <a:t>Map – NOAA, </a:t>
            </a:r>
            <a:r>
              <a:rPr lang="en-US" altLang="en-US" dirty="0">
                <a:latin typeface="Arial" panose="020B0604020202020204" pitchFamily="34" charset="0"/>
                <a:ea typeface="ＭＳ Ｐゴシック" panose="020B0600070205080204" pitchFamily="34" charset="-128"/>
                <a:hlinkClick r:id="rId4"/>
              </a:rPr>
              <a:t>https://montereybay.noaa.gov/materials/mappages/mbnmscolormap.html</a:t>
            </a:r>
            <a:endParaRPr lang="en-US" altLang="en-US" dirty="0">
              <a:latin typeface="Arial" panose="020B0604020202020204" pitchFamily="34" charset="0"/>
              <a:ea typeface="ＭＳ Ｐゴシック" panose="020B0600070205080204" pitchFamily="34" charset="-128"/>
            </a:endParaRPr>
          </a:p>
          <a:p>
            <a:r>
              <a:rPr lang="en-US" altLang="en-US" dirty="0">
                <a:latin typeface="Arial" panose="020B0604020202020204" pitchFamily="34" charset="0"/>
                <a:ea typeface="ＭＳ Ｐゴシック" panose="020B0600070205080204" pitchFamily="34" charset="-128"/>
              </a:rPr>
              <a:t>Vampire Squid- NOAA</a:t>
            </a:r>
            <a:endParaRPr dirty="0"/>
          </a:p>
        </p:txBody>
      </p:sp>
    </p:spTree>
    <p:extLst>
      <p:ext uri="{BB962C8B-B14F-4D97-AF65-F5344CB8AC3E}">
        <p14:creationId xmlns:p14="http://schemas.microsoft.com/office/powerpoint/2010/main" val="734242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3c9f404aa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3c9f404aa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altLang="en-US" dirty="0">
                <a:latin typeface="Arial" panose="020B0604020202020204" pitchFamily="34" charset="0"/>
                <a:ea typeface="ＭＳ Ｐゴシック" panose="020B0600070205080204" pitchFamily="34" charset="-128"/>
              </a:rPr>
              <a:t>Student Outcomes. Instructor reads the outcomes to the students. </a:t>
            </a:r>
            <a:endParaRPr dirty="0"/>
          </a:p>
        </p:txBody>
      </p:sp>
    </p:spTree>
    <p:extLst>
      <p:ext uri="{BB962C8B-B14F-4D97-AF65-F5344CB8AC3E}">
        <p14:creationId xmlns:p14="http://schemas.microsoft.com/office/powerpoint/2010/main" val="16574683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3c9f404aa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3c9f404aa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altLang="en-US" dirty="0">
                <a:latin typeface="Arial" panose="020B0604020202020204" pitchFamily="34" charset="0"/>
                <a:ea typeface="ＭＳ Ｐゴシック" panose="020B0600070205080204" pitchFamily="34" charset="-128"/>
              </a:rPr>
              <a:t>What is a Dungeness crab?</a:t>
            </a:r>
          </a:p>
          <a:p>
            <a:endParaRPr lang="en-US" altLang="en-US" dirty="0">
              <a:latin typeface="Arial" panose="020B0604020202020204" pitchFamily="34" charset="0"/>
              <a:ea typeface="ＭＳ Ｐゴシック" panose="020B0600070205080204" pitchFamily="34" charset="-128"/>
            </a:endParaRPr>
          </a:p>
          <a:p>
            <a:pPr marL="158750" indent="0">
              <a:buNone/>
            </a:pPr>
            <a:r>
              <a:rPr lang="en-US" altLang="en-US" dirty="0">
                <a:latin typeface="Arial" panose="020B0604020202020204" pitchFamily="34" charset="0"/>
                <a:ea typeface="ＭＳ Ｐゴシック" panose="020B0600070205080204" pitchFamily="34" charset="-128"/>
              </a:rPr>
              <a:t>Dungeness crabs got their name from the town of Dungeness, Washington, where the commercial fishery for this species began in 1848. They thrive in cold water environments and live sandy environments like bays, inlets, and estuaries, including in seagrass beds and rocky structures. </a:t>
            </a:r>
          </a:p>
          <a:p>
            <a:pPr marL="158750" indent="0">
              <a:buNone/>
            </a:pPr>
            <a:endParaRPr lang="en-US" altLang="en-US" dirty="0">
              <a:latin typeface="Arial" panose="020B0604020202020204" pitchFamily="34" charset="0"/>
              <a:ea typeface="ＭＳ Ｐゴシック" panose="020B0600070205080204" pitchFamily="34" charset="-128"/>
            </a:endParaRPr>
          </a:p>
          <a:p>
            <a:pPr marL="158750" indent="0">
              <a:buNone/>
            </a:pPr>
            <a:r>
              <a:rPr lang="en-US" altLang="en-US" dirty="0">
                <a:latin typeface="Arial" panose="020B0604020202020204" pitchFamily="34" charset="0"/>
                <a:ea typeface="ＭＳ Ｐゴシック" panose="020B0600070205080204" pitchFamily="34" charset="-128"/>
              </a:rPr>
              <a:t>Dungeness crabs are naturally found in the Pacific Ocean and span three countries: Canada, the United States, and Mexico. </a:t>
            </a:r>
          </a:p>
          <a:p>
            <a:pPr marL="158750" indent="0">
              <a:buNone/>
            </a:pPr>
            <a:endParaRPr lang="en-US" altLang="en-US" dirty="0">
              <a:latin typeface="Arial" panose="020B0604020202020204" pitchFamily="34" charset="0"/>
              <a:ea typeface="ＭＳ Ｐゴシック" panose="020B0600070205080204" pitchFamily="34" charset="-128"/>
            </a:endParaRPr>
          </a:p>
          <a:p>
            <a:pPr marL="158750" indent="0">
              <a:buNone/>
            </a:pPr>
            <a:r>
              <a:rPr lang="en-US" altLang="en-US" dirty="0">
                <a:latin typeface="Arial" panose="020B0604020202020204" pitchFamily="34" charset="0"/>
                <a:ea typeface="ＭＳ Ｐゴシック" panose="020B0600070205080204" pitchFamily="34" charset="-128"/>
              </a:rPr>
              <a:t>Dungeness crabs are preyed upon by fish, octopus, sea otters, and even larger species of crab, and they eat worms, shrimp, mussels, smaller crabs, clams, and anything else they can find. </a:t>
            </a:r>
          </a:p>
          <a:p>
            <a:pPr marL="158750" indent="0">
              <a:buNone/>
            </a:pPr>
            <a:endParaRPr dirty="0"/>
          </a:p>
        </p:txBody>
      </p:sp>
    </p:spTree>
    <p:extLst>
      <p:ext uri="{BB962C8B-B14F-4D97-AF65-F5344CB8AC3E}">
        <p14:creationId xmlns:p14="http://schemas.microsoft.com/office/powerpoint/2010/main" val="5770367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13c9f404aa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13c9f404aa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altLang="en-US" dirty="0">
                <a:latin typeface="Arial" panose="020B0604020202020204" pitchFamily="34" charset="0"/>
                <a:ea typeface="ＭＳ Ｐゴシック" panose="020B0600070205080204" pitchFamily="34" charset="-128"/>
              </a:rPr>
              <a:t>What is the cultural importance of the Dungeness crab?</a:t>
            </a:r>
            <a:br>
              <a:rPr lang="en-US" altLang="en-US" dirty="0">
                <a:latin typeface="Arial" panose="020B0604020202020204" pitchFamily="34" charset="0"/>
                <a:ea typeface="ＭＳ Ｐゴシック" panose="020B0600070205080204" pitchFamily="34" charset="-128"/>
              </a:rPr>
            </a:br>
            <a:endParaRPr lang="en-US" altLang="en-US" dirty="0">
              <a:latin typeface="Arial" panose="020B0604020202020204" pitchFamily="34" charset="0"/>
              <a:ea typeface="ＭＳ Ｐゴシック" panose="020B0600070205080204" pitchFamily="34" charset="-128"/>
            </a:endParaRPr>
          </a:p>
          <a:p>
            <a:pPr marL="158750" indent="0">
              <a:buNone/>
            </a:pPr>
            <a:r>
              <a:rPr lang="en-US" altLang="en-US" dirty="0">
                <a:latin typeface="Arial" panose="020B0604020202020204" pitchFamily="34" charset="0"/>
                <a:ea typeface="ＭＳ Ｐゴシック" panose="020B0600070205080204" pitchFamily="34" charset="-128"/>
              </a:rPr>
              <a:t>Dungeness crabs have been culturally significant for indigenous peoples along the west coast since time immemorial, for thousands of years. Tribal Dungeness crab fisheries provide food, income, and communal activity for many Native Americans. Indigenous legends and stories include the value of the crab and show how important they are to the community.</a:t>
            </a:r>
          </a:p>
          <a:p>
            <a:pPr marL="158750" indent="0">
              <a:buNone/>
            </a:pPr>
            <a:br>
              <a:rPr lang="en-US" altLang="en-US" dirty="0">
                <a:latin typeface="Arial" panose="020B0604020202020204" pitchFamily="34" charset="0"/>
                <a:ea typeface="ＭＳ Ｐゴシック" panose="020B0600070205080204" pitchFamily="34" charset="-128"/>
              </a:rPr>
            </a:br>
            <a:r>
              <a:rPr lang="en-US" altLang="en-US" dirty="0">
                <a:latin typeface="Arial" panose="020B0604020202020204" pitchFamily="34" charset="0"/>
                <a:ea typeface="ＭＳ Ｐゴシック" panose="020B0600070205080204" pitchFamily="34" charset="-128"/>
              </a:rPr>
              <a:t>Legend and Photo credit: https://sanctuaries.noaa.gov/education/crab-toolkit.html </a:t>
            </a:r>
          </a:p>
          <a:p>
            <a:pPr marL="158750" indent="0">
              <a:buNone/>
            </a:pPr>
            <a:endParaRPr dirty="0"/>
          </a:p>
        </p:txBody>
      </p:sp>
    </p:spTree>
    <p:extLst>
      <p:ext uri="{BB962C8B-B14F-4D97-AF65-F5344CB8AC3E}">
        <p14:creationId xmlns:p14="http://schemas.microsoft.com/office/powerpoint/2010/main" val="20448605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52" name="Google Shape;52;p13"/>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1600"/>
              </a:spcBef>
              <a:spcAft>
                <a:spcPts val="0"/>
              </a:spcAft>
              <a:buClr>
                <a:schemeClr val="dk1"/>
              </a:buClr>
              <a:buSzPts val="1400"/>
              <a:buChar char="○"/>
              <a:defRPr/>
            </a:lvl2pPr>
            <a:lvl3pPr marL="1371600" lvl="2" indent="-317500" algn="l" rtl="0">
              <a:lnSpc>
                <a:spcPct val="90000"/>
              </a:lnSpc>
              <a:spcBef>
                <a:spcPts val="1600"/>
              </a:spcBef>
              <a:spcAft>
                <a:spcPts val="0"/>
              </a:spcAft>
              <a:buClr>
                <a:schemeClr val="dk1"/>
              </a:buClr>
              <a:buSzPts val="1400"/>
              <a:buChar char="■"/>
              <a:defRPr/>
            </a:lvl3pPr>
            <a:lvl4pPr marL="1828800" lvl="3" indent="-317500" algn="l" rtl="0">
              <a:lnSpc>
                <a:spcPct val="90000"/>
              </a:lnSpc>
              <a:spcBef>
                <a:spcPts val="1600"/>
              </a:spcBef>
              <a:spcAft>
                <a:spcPts val="0"/>
              </a:spcAft>
              <a:buClr>
                <a:schemeClr val="dk1"/>
              </a:buClr>
              <a:buSzPts val="1400"/>
              <a:buChar char="●"/>
              <a:defRPr/>
            </a:lvl4pPr>
            <a:lvl5pPr marL="2286000" lvl="4" indent="-317500" algn="l" rtl="0">
              <a:lnSpc>
                <a:spcPct val="90000"/>
              </a:lnSpc>
              <a:spcBef>
                <a:spcPts val="1600"/>
              </a:spcBef>
              <a:spcAft>
                <a:spcPts val="0"/>
              </a:spcAft>
              <a:buClr>
                <a:schemeClr val="dk1"/>
              </a:buClr>
              <a:buSzPts val="1400"/>
              <a:buChar char="○"/>
              <a:defRPr/>
            </a:lvl5pPr>
            <a:lvl6pPr marL="2743200" lvl="5" indent="-317500" algn="l" rtl="0">
              <a:lnSpc>
                <a:spcPct val="90000"/>
              </a:lnSpc>
              <a:spcBef>
                <a:spcPts val="1600"/>
              </a:spcBef>
              <a:spcAft>
                <a:spcPts val="0"/>
              </a:spcAft>
              <a:buClr>
                <a:schemeClr val="dk1"/>
              </a:buClr>
              <a:buSzPts val="1400"/>
              <a:buChar char="■"/>
              <a:defRPr/>
            </a:lvl6pPr>
            <a:lvl7pPr marL="3200400" lvl="6" indent="-317500" algn="l" rtl="0">
              <a:lnSpc>
                <a:spcPct val="90000"/>
              </a:lnSpc>
              <a:spcBef>
                <a:spcPts val="1600"/>
              </a:spcBef>
              <a:spcAft>
                <a:spcPts val="0"/>
              </a:spcAft>
              <a:buClr>
                <a:schemeClr val="dk1"/>
              </a:buClr>
              <a:buSzPts val="1400"/>
              <a:buChar char="●"/>
              <a:defRPr/>
            </a:lvl7pPr>
            <a:lvl8pPr marL="3657600" lvl="7" indent="-317500" algn="l" rtl="0">
              <a:lnSpc>
                <a:spcPct val="90000"/>
              </a:lnSpc>
              <a:spcBef>
                <a:spcPts val="1600"/>
              </a:spcBef>
              <a:spcAft>
                <a:spcPts val="0"/>
              </a:spcAft>
              <a:buClr>
                <a:schemeClr val="dk1"/>
              </a:buClr>
              <a:buSzPts val="1400"/>
              <a:buChar char="○"/>
              <a:defRPr/>
            </a:lvl8pPr>
            <a:lvl9pPr marL="4114800" lvl="8" indent="-317500" algn="l" rtl="0">
              <a:lnSpc>
                <a:spcPct val="90000"/>
              </a:lnSpc>
              <a:spcBef>
                <a:spcPts val="1600"/>
              </a:spcBef>
              <a:spcAft>
                <a:spcPts val="1600"/>
              </a:spcAft>
              <a:buClr>
                <a:schemeClr val="dk1"/>
              </a:buClr>
              <a:buSzPts val="1400"/>
              <a:buChar char="■"/>
              <a:defRPr/>
            </a:lvl9pPr>
          </a:lstStyle>
          <a:p>
            <a:endParaRPr/>
          </a:p>
        </p:txBody>
      </p:sp>
      <p:sp>
        <p:nvSpPr>
          <p:cNvPr id="53" name="Google Shape;53;p1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4" name="Google Shape;54;p1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sz="1100"/>
            </a:lvl1pPr>
            <a:lvl2pPr lvl="1" algn="l" rtl="0">
              <a:spcBef>
                <a:spcPts val="0"/>
              </a:spcBef>
              <a:spcAft>
                <a:spcPts val="0"/>
              </a:spcAft>
              <a:buSzPts val="1100"/>
              <a:buNone/>
              <a:defRPr sz="1100"/>
            </a:lvl2pPr>
            <a:lvl3pPr lvl="2" algn="l" rtl="0">
              <a:spcBef>
                <a:spcPts val="0"/>
              </a:spcBef>
              <a:spcAft>
                <a:spcPts val="0"/>
              </a:spcAft>
              <a:buSzPts val="1100"/>
              <a:buNone/>
              <a:defRPr sz="1100"/>
            </a:lvl3pPr>
            <a:lvl4pPr lvl="3" algn="l" rtl="0">
              <a:spcBef>
                <a:spcPts val="0"/>
              </a:spcBef>
              <a:spcAft>
                <a:spcPts val="0"/>
              </a:spcAft>
              <a:buSzPts val="1100"/>
              <a:buNone/>
              <a:defRPr sz="1100"/>
            </a:lvl4pPr>
            <a:lvl5pPr lvl="4" algn="l" rtl="0">
              <a:spcBef>
                <a:spcPts val="0"/>
              </a:spcBef>
              <a:spcAft>
                <a:spcPts val="0"/>
              </a:spcAft>
              <a:buSzPts val="1100"/>
              <a:buNone/>
              <a:defRPr sz="1100"/>
            </a:lvl5pPr>
            <a:lvl6pPr lvl="5" algn="l" rtl="0">
              <a:spcBef>
                <a:spcPts val="0"/>
              </a:spcBef>
              <a:spcAft>
                <a:spcPts val="0"/>
              </a:spcAft>
              <a:buSzPts val="1100"/>
              <a:buNone/>
              <a:defRPr sz="1100"/>
            </a:lvl6pPr>
            <a:lvl7pPr lvl="6" algn="l" rtl="0">
              <a:spcBef>
                <a:spcPts val="0"/>
              </a:spcBef>
              <a:spcAft>
                <a:spcPts val="0"/>
              </a:spcAft>
              <a:buSzPts val="1100"/>
              <a:buNone/>
              <a:defRPr sz="1100"/>
            </a:lvl7pPr>
            <a:lvl8pPr lvl="7" algn="l" rtl="0">
              <a:spcBef>
                <a:spcPts val="0"/>
              </a:spcBef>
              <a:spcAft>
                <a:spcPts val="0"/>
              </a:spcAft>
              <a:buSzPts val="1100"/>
              <a:buNone/>
              <a:defRPr sz="1100"/>
            </a:lvl8pPr>
            <a:lvl9pPr lvl="8" algn="l" rtl="0">
              <a:spcBef>
                <a:spcPts val="0"/>
              </a:spcBef>
              <a:spcAft>
                <a:spcPts val="0"/>
              </a:spcAft>
              <a:buSzPts val="1100"/>
              <a:buNone/>
              <a:defRPr sz="1100"/>
            </a:lvl9pPr>
          </a:lstStyle>
          <a:p>
            <a:endParaRPr/>
          </a:p>
        </p:txBody>
      </p:sp>
      <p:sp>
        <p:nvSpPr>
          <p:cNvPr id="55" name="Google Shape;55;p1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4" name="Google Shape;64;p1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65" name="Google Shape;65;p1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68" name="Google Shape;68;p16"/>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69" name="Google Shape;69;p16"/>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0" name="Google Shape;70;p16"/>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1" name="Google Shape;71;p16"/>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2"/>
        <p:cNvGrpSpPr/>
        <p:nvPr/>
      </p:nvGrpSpPr>
      <p:grpSpPr>
        <a:xfrm>
          <a:off x="0" y="0"/>
          <a:ext cx="0" cy="0"/>
          <a:chOff x="0" y="0"/>
          <a:chExt cx="0" cy="0"/>
        </a:xfrm>
      </p:grpSpPr>
      <p:sp>
        <p:nvSpPr>
          <p:cNvPr id="73" name="Google Shape;73;p17"/>
          <p:cNvSpPr txBox="1">
            <a:spLocks noGrp="1"/>
          </p:cNvSpPr>
          <p:nvPr>
            <p:ph type="title"/>
          </p:nvPr>
        </p:nvSpPr>
        <p:spPr>
          <a:xfrm>
            <a:off x="623888" y="1282303"/>
            <a:ext cx="7886700" cy="21396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74" name="Google Shape;74;p17"/>
          <p:cNvSpPr txBox="1">
            <a:spLocks noGrp="1"/>
          </p:cNvSpPr>
          <p:nvPr>
            <p:ph type="body" idx="1"/>
          </p:nvPr>
        </p:nvSpPr>
        <p:spPr>
          <a:xfrm>
            <a:off x="623888" y="3442097"/>
            <a:ext cx="7886700" cy="11253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rgbClr val="888888"/>
              </a:buClr>
              <a:buSzPts val="1800"/>
              <a:buNone/>
              <a:defRPr sz="1800">
                <a:solidFill>
                  <a:srgbClr val="888888"/>
                </a:solidFill>
              </a:defRPr>
            </a:lvl1pPr>
            <a:lvl2pPr marL="914400" lvl="1" indent="-228600" algn="l" rtl="0">
              <a:lnSpc>
                <a:spcPct val="90000"/>
              </a:lnSpc>
              <a:spcBef>
                <a:spcPts val="400"/>
              </a:spcBef>
              <a:spcAft>
                <a:spcPts val="0"/>
              </a:spcAft>
              <a:buClr>
                <a:srgbClr val="888888"/>
              </a:buClr>
              <a:buSzPts val="1500"/>
              <a:buNone/>
              <a:defRPr sz="1500">
                <a:solidFill>
                  <a:srgbClr val="888888"/>
                </a:solidFill>
              </a:defRPr>
            </a:lvl2pPr>
            <a:lvl3pPr marL="1371600" lvl="2" indent="-228600" algn="l" rtl="0">
              <a:lnSpc>
                <a:spcPct val="90000"/>
              </a:lnSpc>
              <a:spcBef>
                <a:spcPts val="400"/>
              </a:spcBef>
              <a:spcAft>
                <a:spcPts val="0"/>
              </a:spcAft>
              <a:buClr>
                <a:srgbClr val="888888"/>
              </a:buClr>
              <a:buSzPts val="1400"/>
              <a:buNone/>
              <a:defRPr sz="1400">
                <a:solidFill>
                  <a:srgbClr val="888888"/>
                </a:solidFill>
              </a:defRPr>
            </a:lvl3pPr>
            <a:lvl4pPr marL="1828800" lvl="3" indent="-228600" algn="l" rtl="0">
              <a:lnSpc>
                <a:spcPct val="90000"/>
              </a:lnSpc>
              <a:spcBef>
                <a:spcPts val="400"/>
              </a:spcBef>
              <a:spcAft>
                <a:spcPts val="0"/>
              </a:spcAft>
              <a:buClr>
                <a:srgbClr val="888888"/>
              </a:buClr>
              <a:buSzPts val="1200"/>
              <a:buNone/>
              <a:defRPr sz="1200">
                <a:solidFill>
                  <a:srgbClr val="888888"/>
                </a:solidFill>
              </a:defRPr>
            </a:lvl4pPr>
            <a:lvl5pPr marL="2286000" lvl="4" indent="-228600" algn="l" rtl="0">
              <a:lnSpc>
                <a:spcPct val="90000"/>
              </a:lnSpc>
              <a:spcBef>
                <a:spcPts val="400"/>
              </a:spcBef>
              <a:spcAft>
                <a:spcPts val="0"/>
              </a:spcAft>
              <a:buClr>
                <a:srgbClr val="888888"/>
              </a:buClr>
              <a:buSzPts val="1200"/>
              <a:buNone/>
              <a:defRPr sz="1200">
                <a:solidFill>
                  <a:srgbClr val="888888"/>
                </a:solidFill>
              </a:defRPr>
            </a:lvl5pPr>
            <a:lvl6pPr marL="2743200" lvl="5" indent="-228600" algn="l" rtl="0">
              <a:lnSpc>
                <a:spcPct val="90000"/>
              </a:lnSpc>
              <a:spcBef>
                <a:spcPts val="400"/>
              </a:spcBef>
              <a:spcAft>
                <a:spcPts val="0"/>
              </a:spcAft>
              <a:buClr>
                <a:srgbClr val="888888"/>
              </a:buClr>
              <a:buSzPts val="1200"/>
              <a:buNone/>
              <a:defRPr sz="1200">
                <a:solidFill>
                  <a:srgbClr val="888888"/>
                </a:solidFill>
              </a:defRPr>
            </a:lvl6pPr>
            <a:lvl7pPr marL="3200400" lvl="6" indent="-228600" algn="l" rtl="0">
              <a:lnSpc>
                <a:spcPct val="90000"/>
              </a:lnSpc>
              <a:spcBef>
                <a:spcPts val="400"/>
              </a:spcBef>
              <a:spcAft>
                <a:spcPts val="0"/>
              </a:spcAft>
              <a:buClr>
                <a:srgbClr val="888888"/>
              </a:buClr>
              <a:buSzPts val="1200"/>
              <a:buNone/>
              <a:defRPr sz="1200">
                <a:solidFill>
                  <a:srgbClr val="888888"/>
                </a:solidFill>
              </a:defRPr>
            </a:lvl7pPr>
            <a:lvl8pPr marL="3657600" lvl="7" indent="-228600" algn="l" rtl="0">
              <a:lnSpc>
                <a:spcPct val="90000"/>
              </a:lnSpc>
              <a:spcBef>
                <a:spcPts val="400"/>
              </a:spcBef>
              <a:spcAft>
                <a:spcPts val="0"/>
              </a:spcAft>
              <a:buClr>
                <a:srgbClr val="888888"/>
              </a:buClr>
              <a:buSzPts val="1200"/>
              <a:buNone/>
              <a:defRPr sz="1200">
                <a:solidFill>
                  <a:srgbClr val="888888"/>
                </a:solidFill>
              </a:defRPr>
            </a:lvl8pPr>
            <a:lvl9pPr marL="4114800" lvl="8" indent="-228600" algn="l" rtl="0">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75" name="Google Shape;75;p1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6" name="Google Shape;76;p1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77" name="Google Shape;77;p1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8"/>
        <p:cNvGrpSpPr/>
        <p:nvPr/>
      </p:nvGrpSpPr>
      <p:grpSpPr>
        <a:xfrm>
          <a:off x="0" y="0"/>
          <a:ext cx="0" cy="0"/>
          <a:chOff x="0" y="0"/>
          <a:chExt cx="0" cy="0"/>
        </a:xfrm>
      </p:grpSpPr>
      <p:sp>
        <p:nvSpPr>
          <p:cNvPr id="79" name="Google Shape;79;p18"/>
          <p:cNvSpPr txBox="1">
            <a:spLocks noGrp="1"/>
          </p:cNvSpPr>
          <p:nvPr>
            <p:ph type="ctrTitle"/>
          </p:nvPr>
        </p:nvSpPr>
        <p:spPr>
          <a:xfrm>
            <a:off x="1143000" y="841772"/>
            <a:ext cx="6858000" cy="1790700"/>
          </a:xfrm>
          <a:prstGeom prst="rect">
            <a:avLst/>
          </a:prstGeom>
          <a:noFill/>
          <a:ln>
            <a:noFill/>
          </a:ln>
        </p:spPr>
        <p:txBody>
          <a:bodyPr spcFirstLastPara="1" wrap="square" lIns="68575" tIns="34275" rIns="68575" bIns="34275" anchor="b" anchorCtr="0">
            <a:normAutofit/>
          </a:bodyPr>
          <a:lstStyle>
            <a:lvl1pPr lvl="0" algn="ctr" rtl="0">
              <a:lnSpc>
                <a:spcPct val="90000"/>
              </a:lnSpc>
              <a:spcBef>
                <a:spcPts val="0"/>
              </a:spcBef>
              <a:spcAft>
                <a:spcPts val="0"/>
              </a:spcAft>
              <a:buClr>
                <a:schemeClr val="dk1"/>
              </a:buClr>
              <a:buSzPts val="4500"/>
              <a:buFont typeface="Calibri"/>
              <a:buNone/>
              <a:defRPr sz="45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0" name="Google Shape;80;p18"/>
          <p:cNvSpPr txBox="1">
            <a:spLocks noGrp="1"/>
          </p:cNvSpPr>
          <p:nvPr>
            <p:ph type="subTitle" idx="1"/>
          </p:nvPr>
        </p:nvSpPr>
        <p:spPr>
          <a:xfrm>
            <a:off x="1143000" y="2701529"/>
            <a:ext cx="6858000" cy="1241700"/>
          </a:xfrm>
          <a:prstGeom prst="rect">
            <a:avLst/>
          </a:prstGeom>
          <a:noFill/>
          <a:ln>
            <a:noFill/>
          </a:ln>
        </p:spPr>
        <p:txBody>
          <a:bodyPr spcFirstLastPara="1" wrap="square" lIns="68575" tIns="34275" rIns="68575" bIns="34275" anchor="t" anchorCtr="0">
            <a:normAutofit/>
          </a:bodyPr>
          <a:lstStyle>
            <a:lvl1pPr lvl="0" algn="ctr" rtl="0">
              <a:lnSpc>
                <a:spcPct val="90000"/>
              </a:lnSpc>
              <a:spcBef>
                <a:spcPts val="800"/>
              </a:spcBef>
              <a:spcAft>
                <a:spcPts val="0"/>
              </a:spcAft>
              <a:buClr>
                <a:schemeClr val="dk1"/>
              </a:buClr>
              <a:buSzPts val="1800"/>
              <a:buNone/>
              <a:defRPr sz="1800"/>
            </a:lvl1pPr>
            <a:lvl2pPr lvl="1" algn="ctr" rtl="0">
              <a:lnSpc>
                <a:spcPct val="90000"/>
              </a:lnSpc>
              <a:spcBef>
                <a:spcPts val="400"/>
              </a:spcBef>
              <a:spcAft>
                <a:spcPts val="0"/>
              </a:spcAft>
              <a:buClr>
                <a:schemeClr val="dk1"/>
              </a:buClr>
              <a:buSzPts val="1500"/>
              <a:buNone/>
              <a:defRPr sz="1500"/>
            </a:lvl2pPr>
            <a:lvl3pPr lvl="2" algn="ctr" rtl="0">
              <a:lnSpc>
                <a:spcPct val="90000"/>
              </a:lnSpc>
              <a:spcBef>
                <a:spcPts val="400"/>
              </a:spcBef>
              <a:spcAft>
                <a:spcPts val="0"/>
              </a:spcAft>
              <a:buClr>
                <a:schemeClr val="dk1"/>
              </a:buClr>
              <a:buSzPts val="1400"/>
              <a:buNone/>
              <a:defRPr sz="1400"/>
            </a:lvl3pPr>
            <a:lvl4pPr lvl="3" algn="ctr" rtl="0">
              <a:lnSpc>
                <a:spcPct val="90000"/>
              </a:lnSpc>
              <a:spcBef>
                <a:spcPts val="400"/>
              </a:spcBef>
              <a:spcAft>
                <a:spcPts val="0"/>
              </a:spcAft>
              <a:buClr>
                <a:schemeClr val="dk1"/>
              </a:buClr>
              <a:buSzPts val="1200"/>
              <a:buNone/>
              <a:defRPr sz="1200"/>
            </a:lvl4pPr>
            <a:lvl5pPr lvl="4" algn="ctr" rtl="0">
              <a:lnSpc>
                <a:spcPct val="90000"/>
              </a:lnSpc>
              <a:spcBef>
                <a:spcPts val="400"/>
              </a:spcBef>
              <a:spcAft>
                <a:spcPts val="0"/>
              </a:spcAft>
              <a:buClr>
                <a:schemeClr val="dk1"/>
              </a:buClr>
              <a:buSzPts val="1200"/>
              <a:buNone/>
              <a:defRPr sz="1200"/>
            </a:lvl5pPr>
            <a:lvl6pPr lvl="5" algn="ctr" rtl="0">
              <a:lnSpc>
                <a:spcPct val="90000"/>
              </a:lnSpc>
              <a:spcBef>
                <a:spcPts val="400"/>
              </a:spcBef>
              <a:spcAft>
                <a:spcPts val="0"/>
              </a:spcAft>
              <a:buClr>
                <a:schemeClr val="dk1"/>
              </a:buClr>
              <a:buSzPts val="1200"/>
              <a:buNone/>
              <a:defRPr sz="1200"/>
            </a:lvl6pPr>
            <a:lvl7pPr lvl="6" algn="ctr" rtl="0">
              <a:lnSpc>
                <a:spcPct val="90000"/>
              </a:lnSpc>
              <a:spcBef>
                <a:spcPts val="400"/>
              </a:spcBef>
              <a:spcAft>
                <a:spcPts val="0"/>
              </a:spcAft>
              <a:buClr>
                <a:schemeClr val="dk1"/>
              </a:buClr>
              <a:buSzPts val="1200"/>
              <a:buNone/>
              <a:defRPr sz="1200"/>
            </a:lvl7pPr>
            <a:lvl8pPr lvl="7" algn="ctr" rtl="0">
              <a:lnSpc>
                <a:spcPct val="90000"/>
              </a:lnSpc>
              <a:spcBef>
                <a:spcPts val="400"/>
              </a:spcBef>
              <a:spcAft>
                <a:spcPts val="0"/>
              </a:spcAft>
              <a:buClr>
                <a:schemeClr val="dk1"/>
              </a:buClr>
              <a:buSzPts val="1200"/>
              <a:buNone/>
              <a:defRPr sz="1200"/>
            </a:lvl8pPr>
            <a:lvl9pPr lvl="8" algn="ctr" rtl="0">
              <a:lnSpc>
                <a:spcPct val="90000"/>
              </a:lnSpc>
              <a:spcBef>
                <a:spcPts val="400"/>
              </a:spcBef>
              <a:spcAft>
                <a:spcPts val="0"/>
              </a:spcAft>
              <a:buClr>
                <a:schemeClr val="dk1"/>
              </a:buClr>
              <a:buSzPts val="1200"/>
              <a:buNone/>
              <a:defRPr sz="1200"/>
            </a:lvl9pPr>
          </a:lstStyle>
          <a:p>
            <a:endParaRPr/>
          </a:p>
        </p:txBody>
      </p:sp>
      <p:sp>
        <p:nvSpPr>
          <p:cNvPr id="81" name="Google Shape;81;p1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2" name="Google Shape;82;p1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3" name="Google Shape;83;p1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84"/>
        <p:cNvGrpSpPr/>
        <p:nvPr/>
      </p:nvGrpSpPr>
      <p:grpSpPr>
        <a:xfrm>
          <a:off x="0" y="0"/>
          <a:ext cx="0" cy="0"/>
          <a:chOff x="0" y="0"/>
          <a:chExt cx="0" cy="0"/>
        </a:xfrm>
      </p:grpSpPr>
      <p:sp>
        <p:nvSpPr>
          <p:cNvPr id="85" name="Google Shape;85;p19"/>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86" name="Google Shape;86;p19"/>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7" name="Google Shape;87;p19"/>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88" name="Google Shape;88;p19"/>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89" name="Google Shape;89;p19"/>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0" name="Google Shape;90;p19"/>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629841"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93" name="Google Shape;93;p20"/>
          <p:cNvSpPr txBox="1">
            <a:spLocks noGrp="1"/>
          </p:cNvSpPr>
          <p:nvPr>
            <p:ph type="body" idx="1"/>
          </p:nvPr>
        </p:nvSpPr>
        <p:spPr>
          <a:xfrm>
            <a:off x="629841" y="1260872"/>
            <a:ext cx="38685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94" name="Google Shape;94;p20"/>
          <p:cNvSpPr txBox="1">
            <a:spLocks noGrp="1"/>
          </p:cNvSpPr>
          <p:nvPr>
            <p:ph type="body" idx="2"/>
          </p:nvPr>
        </p:nvSpPr>
        <p:spPr>
          <a:xfrm>
            <a:off x="629841" y="1878806"/>
            <a:ext cx="38685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5" name="Google Shape;95;p20"/>
          <p:cNvSpPr txBox="1">
            <a:spLocks noGrp="1"/>
          </p:cNvSpPr>
          <p:nvPr>
            <p:ph type="body" idx="3"/>
          </p:nvPr>
        </p:nvSpPr>
        <p:spPr>
          <a:xfrm>
            <a:off x="4629150" y="1260872"/>
            <a:ext cx="3887400" cy="618000"/>
          </a:xfrm>
          <a:prstGeom prst="rect">
            <a:avLst/>
          </a:prstGeom>
          <a:noFill/>
          <a:ln>
            <a:noFill/>
          </a:ln>
        </p:spPr>
        <p:txBody>
          <a:bodyPr spcFirstLastPara="1" wrap="square" lIns="68575" tIns="34275" rIns="68575" bIns="34275" anchor="b" anchorCtr="0">
            <a:normAutofit/>
          </a:bodyPr>
          <a:lstStyle>
            <a:lvl1pPr marL="457200" lvl="0" indent="-228600" algn="l" rtl="0">
              <a:lnSpc>
                <a:spcPct val="90000"/>
              </a:lnSpc>
              <a:spcBef>
                <a:spcPts val="800"/>
              </a:spcBef>
              <a:spcAft>
                <a:spcPts val="0"/>
              </a:spcAft>
              <a:buClr>
                <a:schemeClr val="dk1"/>
              </a:buClr>
              <a:buSzPts val="1800"/>
              <a:buNone/>
              <a:defRPr sz="1800" b="1"/>
            </a:lvl1pPr>
            <a:lvl2pPr marL="914400" lvl="1" indent="-228600" algn="l" rtl="0">
              <a:lnSpc>
                <a:spcPct val="90000"/>
              </a:lnSpc>
              <a:spcBef>
                <a:spcPts val="400"/>
              </a:spcBef>
              <a:spcAft>
                <a:spcPts val="0"/>
              </a:spcAft>
              <a:buClr>
                <a:schemeClr val="dk1"/>
              </a:buClr>
              <a:buSzPts val="1500"/>
              <a:buNone/>
              <a:defRPr sz="1500" b="1"/>
            </a:lvl2pPr>
            <a:lvl3pPr marL="1371600" lvl="2" indent="-228600" algn="l" rtl="0">
              <a:lnSpc>
                <a:spcPct val="90000"/>
              </a:lnSpc>
              <a:spcBef>
                <a:spcPts val="400"/>
              </a:spcBef>
              <a:spcAft>
                <a:spcPts val="0"/>
              </a:spcAft>
              <a:buClr>
                <a:schemeClr val="dk1"/>
              </a:buClr>
              <a:buSzPts val="1400"/>
              <a:buNone/>
              <a:defRPr sz="1400" b="1"/>
            </a:lvl3pPr>
            <a:lvl4pPr marL="1828800" lvl="3" indent="-228600" algn="l" rtl="0">
              <a:lnSpc>
                <a:spcPct val="90000"/>
              </a:lnSpc>
              <a:spcBef>
                <a:spcPts val="400"/>
              </a:spcBef>
              <a:spcAft>
                <a:spcPts val="0"/>
              </a:spcAft>
              <a:buClr>
                <a:schemeClr val="dk1"/>
              </a:buClr>
              <a:buSzPts val="1200"/>
              <a:buNone/>
              <a:defRPr sz="1200" b="1"/>
            </a:lvl4pPr>
            <a:lvl5pPr marL="2286000" lvl="4" indent="-228600" algn="l" rtl="0">
              <a:lnSpc>
                <a:spcPct val="90000"/>
              </a:lnSpc>
              <a:spcBef>
                <a:spcPts val="400"/>
              </a:spcBef>
              <a:spcAft>
                <a:spcPts val="0"/>
              </a:spcAft>
              <a:buClr>
                <a:schemeClr val="dk1"/>
              </a:buClr>
              <a:buSzPts val="1200"/>
              <a:buNone/>
              <a:defRPr sz="1200" b="1"/>
            </a:lvl5pPr>
            <a:lvl6pPr marL="2743200" lvl="5" indent="-228600" algn="l" rtl="0">
              <a:lnSpc>
                <a:spcPct val="90000"/>
              </a:lnSpc>
              <a:spcBef>
                <a:spcPts val="400"/>
              </a:spcBef>
              <a:spcAft>
                <a:spcPts val="0"/>
              </a:spcAft>
              <a:buClr>
                <a:schemeClr val="dk1"/>
              </a:buClr>
              <a:buSzPts val="1200"/>
              <a:buNone/>
              <a:defRPr sz="1200" b="1"/>
            </a:lvl6pPr>
            <a:lvl7pPr marL="3200400" lvl="6" indent="-228600" algn="l" rtl="0">
              <a:lnSpc>
                <a:spcPct val="90000"/>
              </a:lnSpc>
              <a:spcBef>
                <a:spcPts val="400"/>
              </a:spcBef>
              <a:spcAft>
                <a:spcPts val="0"/>
              </a:spcAft>
              <a:buClr>
                <a:schemeClr val="dk1"/>
              </a:buClr>
              <a:buSzPts val="1200"/>
              <a:buNone/>
              <a:defRPr sz="1200" b="1"/>
            </a:lvl7pPr>
            <a:lvl8pPr marL="3657600" lvl="7" indent="-228600" algn="l" rtl="0">
              <a:lnSpc>
                <a:spcPct val="90000"/>
              </a:lnSpc>
              <a:spcBef>
                <a:spcPts val="400"/>
              </a:spcBef>
              <a:spcAft>
                <a:spcPts val="0"/>
              </a:spcAft>
              <a:buClr>
                <a:schemeClr val="dk1"/>
              </a:buClr>
              <a:buSzPts val="1200"/>
              <a:buNone/>
              <a:defRPr sz="1200" b="1"/>
            </a:lvl8pPr>
            <a:lvl9pPr marL="4114800" lvl="8" indent="-228600" algn="l" rtl="0">
              <a:lnSpc>
                <a:spcPct val="90000"/>
              </a:lnSpc>
              <a:spcBef>
                <a:spcPts val="400"/>
              </a:spcBef>
              <a:spcAft>
                <a:spcPts val="0"/>
              </a:spcAft>
              <a:buClr>
                <a:schemeClr val="dk1"/>
              </a:buClr>
              <a:buSzPts val="1200"/>
              <a:buNone/>
              <a:defRPr sz="1200" b="1"/>
            </a:lvl9pPr>
          </a:lstStyle>
          <a:p>
            <a:endParaRPr/>
          </a:p>
        </p:txBody>
      </p:sp>
      <p:sp>
        <p:nvSpPr>
          <p:cNvPr id="96" name="Google Shape;96;p20"/>
          <p:cNvSpPr txBox="1">
            <a:spLocks noGrp="1"/>
          </p:cNvSpPr>
          <p:nvPr>
            <p:ph type="body" idx="4"/>
          </p:nvPr>
        </p:nvSpPr>
        <p:spPr>
          <a:xfrm>
            <a:off x="4629150" y="1878806"/>
            <a:ext cx="3887400" cy="27636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97" name="Google Shape;97;p20"/>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8" name="Google Shape;98;p20"/>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99" name="Google Shape;99;p20"/>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0"/>
        <p:cNvGrpSpPr/>
        <p:nvPr/>
      </p:nvGrpSpPr>
      <p:grpSpPr>
        <a:xfrm>
          <a:off x="0" y="0"/>
          <a:ext cx="0" cy="0"/>
          <a:chOff x="0" y="0"/>
          <a:chExt cx="0" cy="0"/>
        </a:xfrm>
      </p:grpSpPr>
      <p:sp>
        <p:nvSpPr>
          <p:cNvPr id="101" name="Google Shape;101;p2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2" name="Google Shape;102;p21"/>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3" name="Google Shape;103;p21"/>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04" name="Google Shape;104;p2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07" name="Google Shape;107;p22"/>
          <p:cNvSpPr txBox="1">
            <a:spLocks noGrp="1"/>
          </p:cNvSpPr>
          <p:nvPr>
            <p:ph type="body" idx="1"/>
          </p:nvPr>
        </p:nvSpPr>
        <p:spPr>
          <a:xfrm>
            <a:off x="3887391" y="740569"/>
            <a:ext cx="4629300" cy="3655200"/>
          </a:xfrm>
          <a:prstGeom prst="rect">
            <a:avLst/>
          </a:prstGeom>
          <a:noFill/>
          <a:ln>
            <a:noFill/>
          </a:ln>
        </p:spPr>
        <p:txBody>
          <a:bodyPr spcFirstLastPara="1" wrap="square" lIns="68575" tIns="34275" rIns="68575" bIns="34275" anchor="t" anchorCtr="0">
            <a:normAutofit/>
          </a:bodyPr>
          <a:lstStyle>
            <a:lvl1pPr marL="457200" lvl="0" indent="-381000" algn="l" rtl="0">
              <a:lnSpc>
                <a:spcPct val="90000"/>
              </a:lnSpc>
              <a:spcBef>
                <a:spcPts val="800"/>
              </a:spcBef>
              <a:spcAft>
                <a:spcPts val="0"/>
              </a:spcAft>
              <a:buClr>
                <a:schemeClr val="dk1"/>
              </a:buClr>
              <a:buSzPts val="2400"/>
              <a:buChar char="•"/>
              <a:defRPr sz="2400"/>
            </a:lvl1pPr>
            <a:lvl2pPr marL="914400" lvl="1" indent="-361950" algn="l" rtl="0">
              <a:lnSpc>
                <a:spcPct val="90000"/>
              </a:lnSpc>
              <a:spcBef>
                <a:spcPts val="400"/>
              </a:spcBef>
              <a:spcAft>
                <a:spcPts val="0"/>
              </a:spcAft>
              <a:buClr>
                <a:schemeClr val="dk1"/>
              </a:buClr>
              <a:buSzPts val="2100"/>
              <a:buChar char="•"/>
              <a:defRPr sz="2100"/>
            </a:lvl2pPr>
            <a:lvl3pPr marL="1371600" lvl="2" indent="-342900" algn="l" rtl="0">
              <a:lnSpc>
                <a:spcPct val="90000"/>
              </a:lnSpc>
              <a:spcBef>
                <a:spcPts val="400"/>
              </a:spcBef>
              <a:spcAft>
                <a:spcPts val="0"/>
              </a:spcAft>
              <a:buClr>
                <a:schemeClr val="dk1"/>
              </a:buClr>
              <a:buSzPts val="1800"/>
              <a:buChar char="•"/>
              <a:defRPr sz="1800"/>
            </a:lvl3pPr>
            <a:lvl4pPr marL="1828800" lvl="3" indent="-323850" algn="l" rtl="0">
              <a:lnSpc>
                <a:spcPct val="90000"/>
              </a:lnSpc>
              <a:spcBef>
                <a:spcPts val="400"/>
              </a:spcBef>
              <a:spcAft>
                <a:spcPts val="0"/>
              </a:spcAft>
              <a:buClr>
                <a:schemeClr val="dk1"/>
              </a:buClr>
              <a:buSzPts val="1500"/>
              <a:buChar char="•"/>
              <a:defRPr sz="1500"/>
            </a:lvl4pPr>
            <a:lvl5pPr marL="2286000" lvl="4" indent="-323850" algn="l" rtl="0">
              <a:lnSpc>
                <a:spcPct val="90000"/>
              </a:lnSpc>
              <a:spcBef>
                <a:spcPts val="400"/>
              </a:spcBef>
              <a:spcAft>
                <a:spcPts val="0"/>
              </a:spcAft>
              <a:buClr>
                <a:schemeClr val="dk1"/>
              </a:buClr>
              <a:buSzPts val="1500"/>
              <a:buChar char="•"/>
              <a:defRPr sz="1500"/>
            </a:lvl5pPr>
            <a:lvl6pPr marL="2743200" lvl="5" indent="-323850" algn="l" rtl="0">
              <a:lnSpc>
                <a:spcPct val="90000"/>
              </a:lnSpc>
              <a:spcBef>
                <a:spcPts val="400"/>
              </a:spcBef>
              <a:spcAft>
                <a:spcPts val="0"/>
              </a:spcAft>
              <a:buClr>
                <a:schemeClr val="dk1"/>
              </a:buClr>
              <a:buSzPts val="1500"/>
              <a:buChar char="•"/>
              <a:defRPr sz="1500"/>
            </a:lvl6pPr>
            <a:lvl7pPr marL="3200400" lvl="6" indent="-323850" algn="l" rtl="0">
              <a:lnSpc>
                <a:spcPct val="90000"/>
              </a:lnSpc>
              <a:spcBef>
                <a:spcPts val="400"/>
              </a:spcBef>
              <a:spcAft>
                <a:spcPts val="0"/>
              </a:spcAft>
              <a:buClr>
                <a:schemeClr val="dk1"/>
              </a:buClr>
              <a:buSzPts val="1500"/>
              <a:buChar char="•"/>
              <a:defRPr sz="1500"/>
            </a:lvl7pPr>
            <a:lvl8pPr marL="3657600" lvl="7" indent="-323850" algn="l" rtl="0">
              <a:lnSpc>
                <a:spcPct val="90000"/>
              </a:lnSpc>
              <a:spcBef>
                <a:spcPts val="400"/>
              </a:spcBef>
              <a:spcAft>
                <a:spcPts val="0"/>
              </a:spcAft>
              <a:buClr>
                <a:schemeClr val="dk1"/>
              </a:buClr>
              <a:buSzPts val="1500"/>
              <a:buChar char="•"/>
              <a:defRPr sz="1500"/>
            </a:lvl8pPr>
            <a:lvl9pPr marL="4114800" lvl="8" indent="-323850" algn="l" rtl="0">
              <a:lnSpc>
                <a:spcPct val="90000"/>
              </a:lnSpc>
              <a:spcBef>
                <a:spcPts val="400"/>
              </a:spcBef>
              <a:spcAft>
                <a:spcPts val="0"/>
              </a:spcAft>
              <a:buClr>
                <a:schemeClr val="dk1"/>
              </a:buClr>
              <a:buSzPts val="1500"/>
              <a:buChar char="•"/>
              <a:defRPr sz="1500"/>
            </a:lvl9pPr>
          </a:lstStyle>
          <a:p>
            <a:endParaRPr/>
          </a:p>
        </p:txBody>
      </p:sp>
      <p:sp>
        <p:nvSpPr>
          <p:cNvPr id="108" name="Google Shape;108;p22"/>
          <p:cNvSpPr txBox="1">
            <a:spLocks noGrp="1"/>
          </p:cNvSpPr>
          <p:nvPr>
            <p:ph type="body" idx="2"/>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09" name="Google Shape;109;p2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0" name="Google Shape;110;p2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1" name="Google Shape;111;p2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12"/>
        <p:cNvGrpSpPr/>
        <p:nvPr/>
      </p:nvGrpSpPr>
      <p:grpSpPr>
        <a:xfrm>
          <a:off x="0" y="0"/>
          <a:ext cx="0" cy="0"/>
          <a:chOff x="0" y="0"/>
          <a:chExt cx="0" cy="0"/>
        </a:xfrm>
      </p:grpSpPr>
      <p:sp>
        <p:nvSpPr>
          <p:cNvPr id="113" name="Google Shape;113;p23"/>
          <p:cNvSpPr txBox="1">
            <a:spLocks noGrp="1"/>
          </p:cNvSpPr>
          <p:nvPr>
            <p:ph type="title"/>
          </p:nvPr>
        </p:nvSpPr>
        <p:spPr>
          <a:xfrm>
            <a:off x="629841" y="342900"/>
            <a:ext cx="2949000" cy="1200300"/>
          </a:xfrm>
          <a:prstGeom prst="rect">
            <a:avLst/>
          </a:prstGeom>
          <a:noFill/>
          <a:ln>
            <a:noFill/>
          </a:ln>
        </p:spPr>
        <p:txBody>
          <a:bodyPr spcFirstLastPara="1" wrap="square" lIns="68575" tIns="34275" rIns="68575" bIns="34275" anchor="b" anchorCtr="0">
            <a:normAutofit/>
          </a:bodyPr>
          <a:lstStyle>
            <a:lvl1pPr lvl="0" algn="l" rtl="0">
              <a:lnSpc>
                <a:spcPct val="90000"/>
              </a:lnSpc>
              <a:spcBef>
                <a:spcPts val="0"/>
              </a:spcBef>
              <a:spcAft>
                <a:spcPts val="0"/>
              </a:spcAft>
              <a:buClr>
                <a:schemeClr val="dk1"/>
              </a:buClr>
              <a:buSzPts val="2400"/>
              <a:buFont typeface="Calibri"/>
              <a:buNone/>
              <a:defRPr sz="2400"/>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14" name="Google Shape;114;p23"/>
          <p:cNvSpPr>
            <a:spLocks noGrp="1"/>
          </p:cNvSpPr>
          <p:nvPr>
            <p:ph type="pic" idx="2"/>
          </p:nvPr>
        </p:nvSpPr>
        <p:spPr>
          <a:xfrm>
            <a:off x="3887391" y="740569"/>
            <a:ext cx="4629300" cy="3655200"/>
          </a:xfrm>
          <a:prstGeom prst="rect">
            <a:avLst/>
          </a:prstGeom>
          <a:noFill/>
          <a:ln>
            <a:noFill/>
          </a:ln>
        </p:spPr>
      </p:sp>
      <p:sp>
        <p:nvSpPr>
          <p:cNvPr id="115" name="Google Shape;115;p23"/>
          <p:cNvSpPr txBox="1">
            <a:spLocks noGrp="1"/>
          </p:cNvSpPr>
          <p:nvPr>
            <p:ph type="body" idx="1"/>
          </p:nvPr>
        </p:nvSpPr>
        <p:spPr>
          <a:xfrm>
            <a:off x="629841" y="1543050"/>
            <a:ext cx="2949000" cy="2858700"/>
          </a:xfrm>
          <a:prstGeom prst="rect">
            <a:avLst/>
          </a:prstGeom>
          <a:noFill/>
          <a:ln>
            <a:noFill/>
          </a:ln>
        </p:spPr>
        <p:txBody>
          <a:bodyPr spcFirstLastPara="1" wrap="square" lIns="68575" tIns="34275" rIns="68575" bIns="34275" anchor="t" anchorCtr="0">
            <a:normAutofit/>
          </a:bodyPr>
          <a:lstStyle>
            <a:lvl1pPr marL="457200" lvl="0" indent="-228600" algn="l" rtl="0">
              <a:lnSpc>
                <a:spcPct val="90000"/>
              </a:lnSpc>
              <a:spcBef>
                <a:spcPts val="800"/>
              </a:spcBef>
              <a:spcAft>
                <a:spcPts val="0"/>
              </a:spcAft>
              <a:buClr>
                <a:schemeClr val="dk1"/>
              </a:buClr>
              <a:buSzPts val="1200"/>
              <a:buNone/>
              <a:defRPr sz="1200"/>
            </a:lvl1pPr>
            <a:lvl2pPr marL="914400" lvl="1" indent="-228600" algn="l" rtl="0">
              <a:lnSpc>
                <a:spcPct val="90000"/>
              </a:lnSpc>
              <a:spcBef>
                <a:spcPts val="400"/>
              </a:spcBef>
              <a:spcAft>
                <a:spcPts val="0"/>
              </a:spcAft>
              <a:buClr>
                <a:schemeClr val="dk1"/>
              </a:buClr>
              <a:buSzPts val="1100"/>
              <a:buNone/>
              <a:defRPr sz="1100"/>
            </a:lvl2pPr>
            <a:lvl3pPr marL="1371600" lvl="2" indent="-228600" algn="l" rtl="0">
              <a:lnSpc>
                <a:spcPct val="90000"/>
              </a:lnSpc>
              <a:spcBef>
                <a:spcPts val="400"/>
              </a:spcBef>
              <a:spcAft>
                <a:spcPts val="0"/>
              </a:spcAft>
              <a:buClr>
                <a:schemeClr val="dk1"/>
              </a:buClr>
              <a:buSzPts val="900"/>
              <a:buNone/>
              <a:defRPr sz="900"/>
            </a:lvl3pPr>
            <a:lvl4pPr marL="1828800" lvl="3" indent="-228600" algn="l" rtl="0">
              <a:lnSpc>
                <a:spcPct val="90000"/>
              </a:lnSpc>
              <a:spcBef>
                <a:spcPts val="400"/>
              </a:spcBef>
              <a:spcAft>
                <a:spcPts val="0"/>
              </a:spcAft>
              <a:buClr>
                <a:schemeClr val="dk1"/>
              </a:buClr>
              <a:buSzPts val="800"/>
              <a:buNone/>
              <a:defRPr sz="800"/>
            </a:lvl4pPr>
            <a:lvl5pPr marL="2286000" lvl="4" indent="-228600" algn="l" rtl="0">
              <a:lnSpc>
                <a:spcPct val="90000"/>
              </a:lnSpc>
              <a:spcBef>
                <a:spcPts val="400"/>
              </a:spcBef>
              <a:spcAft>
                <a:spcPts val="0"/>
              </a:spcAft>
              <a:buClr>
                <a:schemeClr val="dk1"/>
              </a:buClr>
              <a:buSzPts val="800"/>
              <a:buNone/>
              <a:defRPr sz="800"/>
            </a:lvl5pPr>
            <a:lvl6pPr marL="2743200" lvl="5" indent="-228600" algn="l" rtl="0">
              <a:lnSpc>
                <a:spcPct val="90000"/>
              </a:lnSpc>
              <a:spcBef>
                <a:spcPts val="400"/>
              </a:spcBef>
              <a:spcAft>
                <a:spcPts val="0"/>
              </a:spcAft>
              <a:buClr>
                <a:schemeClr val="dk1"/>
              </a:buClr>
              <a:buSzPts val="800"/>
              <a:buNone/>
              <a:defRPr sz="800"/>
            </a:lvl6pPr>
            <a:lvl7pPr marL="3200400" lvl="6" indent="-228600" algn="l" rtl="0">
              <a:lnSpc>
                <a:spcPct val="90000"/>
              </a:lnSpc>
              <a:spcBef>
                <a:spcPts val="400"/>
              </a:spcBef>
              <a:spcAft>
                <a:spcPts val="0"/>
              </a:spcAft>
              <a:buClr>
                <a:schemeClr val="dk1"/>
              </a:buClr>
              <a:buSzPts val="800"/>
              <a:buNone/>
              <a:defRPr sz="800"/>
            </a:lvl7pPr>
            <a:lvl8pPr marL="3657600" lvl="7" indent="-228600" algn="l" rtl="0">
              <a:lnSpc>
                <a:spcPct val="90000"/>
              </a:lnSpc>
              <a:spcBef>
                <a:spcPts val="400"/>
              </a:spcBef>
              <a:spcAft>
                <a:spcPts val="0"/>
              </a:spcAft>
              <a:buClr>
                <a:schemeClr val="dk1"/>
              </a:buClr>
              <a:buSzPts val="800"/>
              <a:buNone/>
              <a:defRPr sz="800"/>
            </a:lvl8pPr>
            <a:lvl9pPr marL="4114800" lvl="8" indent="-228600" algn="l" rtl="0">
              <a:lnSpc>
                <a:spcPct val="90000"/>
              </a:lnSpc>
              <a:spcBef>
                <a:spcPts val="400"/>
              </a:spcBef>
              <a:spcAft>
                <a:spcPts val="0"/>
              </a:spcAft>
              <a:buClr>
                <a:schemeClr val="dk1"/>
              </a:buClr>
              <a:buSzPts val="800"/>
              <a:buNone/>
              <a:defRPr sz="800"/>
            </a:lvl9pPr>
          </a:lstStyle>
          <a:p>
            <a:endParaRPr/>
          </a:p>
        </p:txBody>
      </p:sp>
      <p:sp>
        <p:nvSpPr>
          <p:cNvPr id="116" name="Google Shape;116;p23"/>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7" name="Google Shape;117;p23"/>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rot="5400000">
            <a:off x="2940300" y="-942431"/>
            <a:ext cx="3263400" cy="78867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2" name="Google Shape;122;p2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3" name="Google Shape;123;p2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4" name="Google Shape;124;p2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25"/>
        <p:cNvGrpSpPr/>
        <p:nvPr/>
      </p:nvGrpSpPr>
      <p:grpSpPr>
        <a:xfrm>
          <a:off x="0" y="0"/>
          <a:ext cx="0" cy="0"/>
          <a:chOff x="0" y="0"/>
          <a:chExt cx="0" cy="0"/>
        </a:xfrm>
      </p:grpSpPr>
      <p:sp>
        <p:nvSpPr>
          <p:cNvPr id="126" name="Google Shape;126;p25"/>
          <p:cNvSpPr txBox="1">
            <a:spLocks noGrp="1"/>
          </p:cNvSpPr>
          <p:nvPr>
            <p:ph type="title"/>
          </p:nvPr>
        </p:nvSpPr>
        <p:spPr>
          <a:xfrm rot="5400000">
            <a:off x="5350050" y="1467544"/>
            <a:ext cx="4359000" cy="1971600"/>
          </a:xfrm>
          <a:prstGeom prst="rect">
            <a:avLst/>
          </a:prstGeom>
          <a:noFill/>
          <a:ln>
            <a:noFill/>
          </a:ln>
        </p:spPr>
        <p:txBody>
          <a:bodyPr spcFirstLastPara="1" wrap="square" lIns="68575" tIns="34275" rIns="68575" bIns="34275" anchor="ctr" anchorCtr="0">
            <a:normAutofit/>
          </a:bodyPr>
          <a:lstStyle>
            <a:lvl1pPr lvl="0" algn="l" rtl="0">
              <a:lnSpc>
                <a:spcPct val="90000"/>
              </a:lnSpc>
              <a:spcBef>
                <a:spcPts val="0"/>
              </a:spcBef>
              <a:spcAft>
                <a:spcPts val="0"/>
              </a:spcAft>
              <a:buClr>
                <a:schemeClr val="dk1"/>
              </a:buClr>
              <a:buSzPts val="1400"/>
              <a:buNone/>
              <a:defRPr/>
            </a:lvl1pPr>
            <a:lvl2pPr lvl="1" rtl="0">
              <a:spcBef>
                <a:spcPts val="0"/>
              </a:spcBef>
              <a:spcAft>
                <a:spcPts val="0"/>
              </a:spcAft>
              <a:buSzPts val="1100"/>
              <a:buNone/>
              <a:defRPr/>
            </a:lvl2pPr>
            <a:lvl3pPr lvl="2" rtl="0">
              <a:spcBef>
                <a:spcPts val="0"/>
              </a:spcBef>
              <a:spcAft>
                <a:spcPts val="0"/>
              </a:spcAft>
              <a:buSzPts val="1100"/>
              <a:buNone/>
              <a:defRPr/>
            </a:lvl3pPr>
            <a:lvl4pPr lvl="3" rtl="0">
              <a:spcBef>
                <a:spcPts val="0"/>
              </a:spcBef>
              <a:spcAft>
                <a:spcPts val="0"/>
              </a:spcAft>
              <a:buSzPts val="1100"/>
              <a:buNone/>
              <a:defRPr/>
            </a:lvl4pPr>
            <a:lvl5pPr lvl="4" rtl="0">
              <a:spcBef>
                <a:spcPts val="0"/>
              </a:spcBef>
              <a:spcAft>
                <a:spcPts val="0"/>
              </a:spcAft>
              <a:buSzPts val="1100"/>
              <a:buNone/>
              <a:defRPr/>
            </a:lvl5pPr>
            <a:lvl6pPr lvl="5" rtl="0">
              <a:spcBef>
                <a:spcPts val="0"/>
              </a:spcBef>
              <a:spcAft>
                <a:spcPts val="0"/>
              </a:spcAft>
              <a:buSzPts val="1100"/>
              <a:buNone/>
              <a:defRPr/>
            </a:lvl6pPr>
            <a:lvl7pPr lvl="6" rtl="0">
              <a:spcBef>
                <a:spcPts val="0"/>
              </a:spcBef>
              <a:spcAft>
                <a:spcPts val="0"/>
              </a:spcAft>
              <a:buSzPts val="1100"/>
              <a:buNone/>
              <a:defRPr/>
            </a:lvl7pPr>
            <a:lvl8pPr lvl="7" rtl="0">
              <a:spcBef>
                <a:spcPts val="0"/>
              </a:spcBef>
              <a:spcAft>
                <a:spcPts val="0"/>
              </a:spcAft>
              <a:buSzPts val="1100"/>
              <a:buNone/>
              <a:defRPr/>
            </a:lvl8pPr>
            <a:lvl9pPr lvl="8" rtl="0">
              <a:spcBef>
                <a:spcPts val="0"/>
              </a:spcBef>
              <a:spcAft>
                <a:spcPts val="0"/>
              </a:spcAft>
              <a:buSzPts val="1100"/>
              <a:buNone/>
              <a:defRPr/>
            </a:lvl9pPr>
          </a:lstStyle>
          <a:p>
            <a:endParaRPr/>
          </a:p>
        </p:txBody>
      </p:sp>
      <p:sp>
        <p:nvSpPr>
          <p:cNvPr id="127" name="Google Shape;127;p25"/>
          <p:cNvSpPr txBox="1">
            <a:spLocks noGrp="1"/>
          </p:cNvSpPr>
          <p:nvPr>
            <p:ph type="body" idx="1"/>
          </p:nvPr>
        </p:nvSpPr>
        <p:spPr>
          <a:xfrm rot="5400000">
            <a:off x="1349475" y="-447056"/>
            <a:ext cx="4359000" cy="5800800"/>
          </a:xfrm>
          <a:prstGeom prst="rect">
            <a:avLst/>
          </a:prstGeom>
          <a:noFill/>
          <a:ln>
            <a:noFill/>
          </a:ln>
        </p:spPr>
        <p:txBody>
          <a:bodyPr spcFirstLastPara="1" wrap="square" lIns="68575" tIns="34275" rIns="68575" bIns="34275" anchor="t" anchorCtr="0">
            <a:normAutofit/>
          </a:bodyPr>
          <a:lstStyle>
            <a:lvl1pPr marL="457200" lvl="0" indent="-317500" algn="l" rtl="0">
              <a:lnSpc>
                <a:spcPct val="90000"/>
              </a:lnSpc>
              <a:spcBef>
                <a:spcPts val="800"/>
              </a:spcBef>
              <a:spcAft>
                <a:spcPts val="0"/>
              </a:spcAft>
              <a:buClr>
                <a:schemeClr val="dk1"/>
              </a:buClr>
              <a:buSzPts val="1400"/>
              <a:buChar char="•"/>
              <a:defRPr/>
            </a:lvl1pPr>
            <a:lvl2pPr marL="914400" lvl="1" indent="-317500" algn="l" rtl="0">
              <a:lnSpc>
                <a:spcPct val="90000"/>
              </a:lnSpc>
              <a:spcBef>
                <a:spcPts val="400"/>
              </a:spcBef>
              <a:spcAft>
                <a:spcPts val="0"/>
              </a:spcAft>
              <a:buClr>
                <a:schemeClr val="dk1"/>
              </a:buClr>
              <a:buSzPts val="1400"/>
              <a:buChar char="•"/>
              <a:defRPr/>
            </a:lvl2pPr>
            <a:lvl3pPr marL="1371600" lvl="2" indent="-317500" algn="l" rtl="0">
              <a:lnSpc>
                <a:spcPct val="90000"/>
              </a:lnSpc>
              <a:spcBef>
                <a:spcPts val="400"/>
              </a:spcBef>
              <a:spcAft>
                <a:spcPts val="0"/>
              </a:spcAft>
              <a:buClr>
                <a:schemeClr val="dk1"/>
              </a:buClr>
              <a:buSzPts val="1400"/>
              <a:buChar char="•"/>
              <a:defRPr/>
            </a:lvl3pPr>
            <a:lvl4pPr marL="1828800" lvl="3" indent="-317500" algn="l" rtl="0">
              <a:lnSpc>
                <a:spcPct val="90000"/>
              </a:lnSpc>
              <a:spcBef>
                <a:spcPts val="400"/>
              </a:spcBef>
              <a:spcAft>
                <a:spcPts val="0"/>
              </a:spcAft>
              <a:buClr>
                <a:schemeClr val="dk1"/>
              </a:buClr>
              <a:buSzPts val="1400"/>
              <a:buChar char="•"/>
              <a:defRPr/>
            </a:lvl4pPr>
            <a:lvl5pPr marL="2286000" lvl="4" indent="-317500" algn="l" rtl="0">
              <a:lnSpc>
                <a:spcPct val="90000"/>
              </a:lnSpc>
              <a:spcBef>
                <a:spcPts val="400"/>
              </a:spcBef>
              <a:spcAft>
                <a:spcPts val="0"/>
              </a:spcAft>
              <a:buClr>
                <a:schemeClr val="dk1"/>
              </a:buClr>
              <a:buSzPts val="1400"/>
              <a:buChar char="•"/>
              <a:defRPr/>
            </a:lvl5pPr>
            <a:lvl6pPr marL="2743200" lvl="5" indent="-317500" algn="l" rtl="0">
              <a:lnSpc>
                <a:spcPct val="90000"/>
              </a:lnSpc>
              <a:spcBef>
                <a:spcPts val="400"/>
              </a:spcBef>
              <a:spcAft>
                <a:spcPts val="0"/>
              </a:spcAft>
              <a:buClr>
                <a:schemeClr val="dk1"/>
              </a:buClr>
              <a:buSzPts val="1400"/>
              <a:buChar char="•"/>
              <a:defRPr/>
            </a:lvl6pPr>
            <a:lvl7pPr marL="3200400" lvl="6" indent="-317500" algn="l" rtl="0">
              <a:lnSpc>
                <a:spcPct val="90000"/>
              </a:lnSpc>
              <a:spcBef>
                <a:spcPts val="400"/>
              </a:spcBef>
              <a:spcAft>
                <a:spcPts val="0"/>
              </a:spcAft>
              <a:buClr>
                <a:schemeClr val="dk1"/>
              </a:buClr>
              <a:buSzPts val="1400"/>
              <a:buChar char="•"/>
              <a:defRPr/>
            </a:lvl7pPr>
            <a:lvl8pPr marL="3657600" lvl="7" indent="-317500" algn="l" rtl="0">
              <a:lnSpc>
                <a:spcPct val="90000"/>
              </a:lnSpc>
              <a:spcBef>
                <a:spcPts val="400"/>
              </a:spcBef>
              <a:spcAft>
                <a:spcPts val="0"/>
              </a:spcAft>
              <a:buClr>
                <a:schemeClr val="dk1"/>
              </a:buClr>
              <a:buSzPts val="1400"/>
              <a:buChar char="•"/>
              <a:defRPr/>
            </a:lvl8pPr>
            <a:lvl9pPr marL="4114800" lvl="8" indent="-317500" algn="l" rtl="0">
              <a:lnSpc>
                <a:spcPct val="90000"/>
              </a:lnSpc>
              <a:spcBef>
                <a:spcPts val="400"/>
              </a:spcBef>
              <a:spcAft>
                <a:spcPts val="0"/>
              </a:spcAft>
              <a:buClr>
                <a:schemeClr val="dk1"/>
              </a:buClr>
              <a:buSzPts val="1400"/>
              <a:buChar char="•"/>
              <a:defRPr/>
            </a:lvl9pPr>
          </a:lstStyle>
          <a:p>
            <a:endParaRPr/>
          </a:p>
        </p:txBody>
      </p:sp>
      <p:sp>
        <p:nvSpPr>
          <p:cNvPr id="128" name="Google Shape;128;p2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29" name="Google Shape;129;p2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rtl="0">
              <a:spcBef>
                <a:spcPts val="0"/>
              </a:spcBef>
              <a:spcAft>
                <a:spcPts val="0"/>
              </a:spcAft>
              <a:buSzPts val="1100"/>
              <a:buNone/>
              <a:defRPr/>
            </a:lvl1pPr>
            <a:lvl2pPr lvl="1" algn="l" rtl="0">
              <a:spcBef>
                <a:spcPts val="0"/>
              </a:spcBef>
              <a:spcAft>
                <a:spcPts val="0"/>
              </a:spcAft>
              <a:buSzPts val="1100"/>
              <a:buNone/>
              <a:defRPr/>
            </a:lvl2pPr>
            <a:lvl3pPr lvl="2" algn="l" rtl="0">
              <a:spcBef>
                <a:spcPts val="0"/>
              </a:spcBef>
              <a:spcAft>
                <a:spcPts val="0"/>
              </a:spcAft>
              <a:buSzPts val="1100"/>
              <a:buNone/>
              <a:defRPr/>
            </a:lvl3pPr>
            <a:lvl4pPr lvl="3" algn="l" rtl="0">
              <a:spcBef>
                <a:spcPts val="0"/>
              </a:spcBef>
              <a:spcAft>
                <a:spcPts val="0"/>
              </a:spcAft>
              <a:buSzPts val="1100"/>
              <a:buNone/>
              <a:defRPr/>
            </a:lvl4pPr>
            <a:lvl5pPr lvl="4" algn="l" rtl="0">
              <a:spcBef>
                <a:spcPts val="0"/>
              </a:spcBef>
              <a:spcAft>
                <a:spcPts val="0"/>
              </a:spcAft>
              <a:buSzPts val="1100"/>
              <a:buNone/>
              <a:defRPr/>
            </a:lvl5pPr>
            <a:lvl6pPr lvl="5" algn="l" rtl="0">
              <a:spcBef>
                <a:spcPts val="0"/>
              </a:spcBef>
              <a:spcAft>
                <a:spcPts val="0"/>
              </a:spcAft>
              <a:buSzPts val="1100"/>
              <a:buNone/>
              <a:defRPr/>
            </a:lvl6pPr>
            <a:lvl7pPr lvl="6" algn="l" rtl="0">
              <a:spcBef>
                <a:spcPts val="0"/>
              </a:spcBef>
              <a:spcAft>
                <a:spcPts val="0"/>
              </a:spcAft>
              <a:buSzPts val="1100"/>
              <a:buNone/>
              <a:defRPr/>
            </a:lvl7pPr>
            <a:lvl8pPr lvl="7" algn="l" rtl="0">
              <a:spcBef>
                <a:spcPts val="0"/>
              </a:spcBef>
              <a:spcAft>
                <a:spcPts val="0"/>
              </a:spcAft>
              <a:buSzPts val="1100"/>
              <a:buNone/>
              <a:defRPr/>
            </a:lvl8pPr>
            <a:lvl9pPr lvl="8" algn="l" rtl="0">
              <a:spcBef>
                <a:spcPts val="0"/>
              </a:spcBef>
              <a:spcAft>
                <a:spcPts val="0"/>
              </a:spcAft>
              <a:buSzPts val="1100"/>
              <a:buNone/>
              <a:defRPr/>
            </a:lvl9pPr>
          </a:lstStyle>
          <a:p>
            <a:endParaRPr/>
          </a:p>
        </p:txBody>
      </p:sp>
      <p:sp>
        <p:nvSpPr>
          <p:cNvPr id="130" name="Google Shape;130;p2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lvl="0" indent="0" algn="r" rtl="0">
              <a:spcBef>
                <a:spcPts val="0"/>
              </a:spcBef>
              <a:buNone/>
              <a:defRPr/>
            </a:lvl1pPr>
            <a:lvl2pPr marL="0" lvl="1" indent="0" algn="r" rtl="0">
              <a:spcBef>
                <a:spcPts val="0"/>
              </a:spcBef>
              <a:buNone/>
              <a:defRPr/>
            </a:lvl2pPr>
            <a:lvl3pPr marL="0" lvl="2" indent="0" algn="r" rtl="0">
              <a:spcBef>
                <a:spcPts val="0"/>
              </a:spcBef>
              <a:buNone/>
              <a:defRPr/>
            </a:lvl3pPr>
            <a:lvl4pPr marL="0" lvl="3" indent="0" algn="r" rtl="0">
              <a:spcBef>
                <a:spcPts val="0"/>
              </a:spcBef>
              <a:buNone/>
              <a:defRPr/>
            </a:lvl4pPr>
            <a:lvl5pPr marL="0" lvl="4" indent="0" algn="r" rtl="0">
              <a:spcBef>
                <a:spcPts val="0"/>
              </a:spcBef>
              <a:buNone/>
              <a:defRPr/>
            </a:lvl5pPr>
            <a:lvl6pPr marL="0" lvl="5" indent="0" algn="r" rtl="0">
              <a:spcBef>
                <a:spcPts val="0"/>
              </a:spcBef>
              <a:buNone/>
              <a:defRPr/>
            </a:lvl6pPr>
            <a:lvl7pPr marL="0" lvl="6" indent="0" algn="r" rtl="0">
              <a:spcBef>
                <a:spcPts val="0"/>
              </a:spcBef>
              <a:buNone/>
              <a:defRPr/>
            </a:lvl7pPr>
            <a:lvl8pPr marL="0" lvl="7" indent="0" algn="r" rtl="0">
              <a:spcBef>
                <a:spcPts val="0"/>
              </a:spcBef>
              <a:buNone/>
              <a:defRPr/>
            </a:lvl8pPr>
            <a:lvl9pPr marL="0" lvl="8" indent="0" algn="r" rtl="0">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7"/>
        <p:cNvGrpSpPr/>
        <p:nvPr/>
      </p:nvGrpSpPr>
      <p:grpSpPr>
        <a:xfrm>
          <a:off x="0" y="0"/>
          <a:ext cx="0" cy="0"/>
          <a:chOff x="0" y="0"/>
          <a:chExt cx="0" cy="0"/>
        </a:xfrm>
      </p:grpSpPr>
      <p:pic>
        <p:nvPicPr>
          <p:cNvPr id="138" name="Google Shape;138;p27" descr="ContentSlide_Header"/>
          <p:cNvPicPr preferRelativeResize="0"/>
          <p:nvPr/>
        </p:nvPicPr>
        <p:blipFill rotWithShape="1">
          <a:blip r:embed="rId2">
            <a:alphaModFix/>
          </a:blip>
          <a:srcRect/>
          <a:stretch/>
        </p:blipFill>
        <p:spPr>
          <a:xfrm>
            <a:off x="-4763" y="0"/>
            <a:ext cx="9153526" cy="5143500"/>
          </a:xfrm>
          <a:prstGeom prst="rect">
            <a:avLst/>
          </a:prstGeom>
          <a:noFill/>
          <a:ln>
            <a:noFill/>
          </a:ln>
        </p:spPr>
      </p:pic>
      <p:sp>
        <p:nvSpPr>
          <p:cNvPr id="139" name="Google Shape;139;p27"/>
          <p:cNvSpPr txBox="1">
            <a:spLocks noGrp="1"/>
          </p:cNvSpPr>
          <p:nvPr>
            <p:ph type="title"/>
          </p:nvPr>
        </p:nvSpPr>
        <p:spPr>
          <a:xfrm>
            <a:off x="685800" y="171450"/>
            <a:ext cx="7772400" cy="8574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40" name="Google Shape;140;p27"/>
          <p:cNvSpPr txBox="1">
            <a:spLocks noGrp="1"/>
          </p:cNvSpPr>
          <p:nvPr>
            <p:ph type="body" idx="1"/>
          </p:nvPr>
        </p:nvSpPr>
        <p:spPr>
          <a:xfrm>
            <a:off x="685800" y="1485900"/>
            <a:ext cx="7772400" cy="30861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300"/>
              </a:spcBef>
              <a:spcAft>
                <a:spcPts val="0"/>
              </a:spcAft>
              <a:buClr>
                <a:schemeClr val="lt1"/>
              </a:buClr>
              <a:buSzPts val="1400"/>
              <a:buChar char="•"/>
              <a:defRPr/>
            </a:lvl1pPr>
            <a:lvl2pPr marL="914400" lvl="1" indent="-317500" algn="l" rtl="0">
              <a:lnSpc>
                <a:spcPct val="100000"/>
              </a:lnSpc>
              <a:spcBef>
                <a:spcPts val="300"/>
              </a:spcBef>
              <a:spcAft>
                <a:spcPts val="0"/>
              </a:spcAft>
              <a:buClr>
                <a:schemeClr val="lt1"/>
              </a:buClr>
              <a:buSzPts val="1400"/>
              <a:buChar char="–"/>
              <a:defRPr/>
            </a:lvl2pPr>
            <a:lvl3pPr marL="1371600" lvl="2" indent="-317500" algn="l" rtl="0">
              <a:lnSpc>
                <a:spcPct val="100000"/>
              </a:lnSpc>
              <a:spcBef>
                <a:spcPts val="300"/>
              </a:spcBef>
              <a:spcAft>
                <a:spcPts val="0"/>
              </a:spcAft>
              <a:buClr>
                <a:schemeClr val="lt1"/>
              </a:buClr>
              <a:buSzPts val="1400"/>
              <a:buChar char="•"/>
              <a:defRPr/>
            </a:lvl3pPr>
            <a:lvl4pPr marL="1828800" lvl="3" indent="-317500" algn="l" rtl="0">
              <a:lnSpc>
                <a:spcPct val="100000"/>
              </a:lnSpc>
              <a:spcBef>
                <a:spcPts val="300"/>
              </a:spcBef>
              <a:spcAft>
                <a:spcPts val="0"/>
              </a:spcAft>
              <a:buClr>
                <a:schemeClr val="lt1"/>
              </a:buClr>
              <a:buSzPts val="1400"/>
              <a:buChar char="–"/>
              <a:defRPr/>
            </a:lvl4pPr>
            <a:lvl5pPr marL="2286000" lvl="4" indent="-317500" algn="l" rtl="0">
              <a:lnSpc>
                <a:spcPct val="100000"/>
              </a:lnSpc>
              <a:spcBef>
                <a:spcPts val="300"/>
              </a:spcBef>
              <a:spcAft>
                <a:spcPts val="0"/>
              </a:spcAft>
              <a:buClr>
                <a:schemeClr val="lt1"/>
              </a:buClr>
              <a:buSzPts val="1400"/>
              <a:buChar char="»"/>
              <a:defRPr/>
            </a:lvl5pPr>
            <a:lvl6pPr marL="2743200" lvl="5" indent="-317500" algn="l" rtl="0">
              <a:lnSpc>
                <a:spcPct val="100000"/>
              </a:lnSpc>
              <a:spcBef>
                <a:spcPts val="300"/>
              </a:spcBef>
              <a:spcAft>
                <a:spcPts val="0"/>
              </a:spcAft>
              <a:buClr>
                <a:schemeClr val="lt1"/>
              </a:buClr>
              <a:buSzPts val="1400"/>
              <a:buChar char="»"/>
              <a:defRPr/>
            </a:lvl6pPr>
            <a:lvl7pPr marL="3200400" lvl="6" indent="-317500" algn="l" rtl="0">
              <a:lnSpc>
                <a:spcPct val="100000"/>
              </a:lnSpc>
              <a:spcBef>
                <a:spcPts val="300"/>
              </a:spcBef>
              <a:spcAft>
                <a:spcPts val="0"/>
              </a:spcAft>
              <a:buClr>
                <a:schemeClr val="lt1"/>
              </a:buClr>
              <a:buSzPts val="1400"/>
              <a:buChar char="»"/>
              <a:defRPr/>
            </a:lvl7pPr>
            <a:lvl8pPr marL="3657600" lvl="7" indent="-317500" algn="l" rtl="0">
              <a:lnSpc>
                <a:spcPct val="100000"/>
              </a:lnSpc>
              <a:spcBef>
                <a:spcPts val="300"/>
              </a:spcBef>
              <a:spcAft>
                <a:spcPts val="0"/>
              </a:spcAft>
              <a:buClr>
                <a:schemeClr val="lt1"/>
              </a:buClr>
              <a:buSzPts val="1400"/>
              <a:buChar char="»"/>
              <a:defRPr/>
            </a:lvl8pPr>
            <a:lvl9pPr marL="4114800" lvl="8" indent="-317500" algn="l" rtl="0">
              <a:lnSpc>
                <a:spcPct val="100000"/>
              </a:lnSpc>
              <a:spcBef>
                <a:spcPts val="300"/>
              </a:spcBef>
              <a:spcAft>
                <a:spcPts val="0"/>
              </a:spcAft>
              <a:buClr>
                <a:schemeClr val="lt1"/>
              </a:buClr>
              <a:buSzPts val="1400"/>
              <a:buChar char="»"/>
              <a:defRPr/>
            </a:lvl9pPr>
          </a:lstStyle>
          <a:p>
            <a:endParaRPr/>
          </a:p>
        </p:txBody>
      </p:sp>
      <p:sp>
        <p:nvSpPr>
          <p:cNvPr id="141" name="Google Shape;141;p27"/>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42" name="Google Shape;142;p27"/>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43" name="Google Shape;143;p27"/>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4"/>
        <p:cNvGrpSpPr/>
        <p:nvPr/>
      </p:nvGrpSpPr>
      <p:grpSpPr>
        <a:xfrm>
          <a:off x="0" y="0"/>
          <a:ext cx="0" cy="0"/>
          <a:chOff x="0" y="0"/>
          <a:chExt cx="0" cy="0"/>
        </a:xfrm>
      </p:grpSpPr>
      <p:sp>
        <p:nvSpPr>
          <p:cNvPr id="145" name="Google Shape;145;p28"/>
          <p:cNvSpPr txBox="1">
            <a:spLocks noGrp="1"/>
          </p:cNvSpPr>
          <p:nvPr>
            <p:ph type="ctrTitle"/>
          </p:nvPr>
        </p:nvSpPr>
        <p:spPr>
          <a:xfrm>
            <a:off x="685800" y="1597820"/>
            <a:ext cx="7772400" cy="11025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46" name="Google Shape;146;p28"/>
          <p:cNvSpPr txBox="1">
            <a:spLocks noGrp="1"/>
          </p:cNvSpPr>
          <p:nvPr>
            <p:ph type="subTitle" idx="1"/>
          </p:nvPr>
        </p:nvSpPr>
        <p:spPr>
          <a:xfrm>
            <a:off x="1371600" y="2914650"/>
            <a:ext cx="6400800" cy="1314600"/>
          </a:xfrm>
          <a:prstGeom prst="rect">
            <a:avLst/>
          </a:prstGeom>
          <a:noFill/>
          <a:ln>
            <a:noFill/>
          </a:ln>
        </p:spPr>
        <p:txBody>
          <a:bodyPr spcFirstLastPara="1" wrap="square" lIns="68575" tIns="34275" rIns="68575" bIns="34275" anchor="t" anchorCtr="0">
            <a:noAutofit/>
          </a:bodyPr>
          <a:lstStyle>
            <a:lvl1pPr lvl="0" algn="ctr" rtl="0">
              <a:lnSpc>
                <a:spcPct val="100000"/>
              </a:lnSpc>
              <a:spcBef>
                <a:spcPts val="500"/>
              </a:spcBef>
              <a:spcAft>
                <a:spcPts val="0"/>
              </a:spcAft>
              <a:buClr>
                <a:schemeClr val="lt1"/>
              </a:buClr>
              <a:buSzPts val="2400"/>
              <a:buFont typeface="Arial"/>
              <a:buNone/>
              <a:defRPr/>
            </a:lvl1pPr>
            <a:lvl2pPr lvl="1" algn="ctr" rtl="0">
              <a:lnSpc>
                <a:spcPct val="100000"/>
              </a:lnSpc>
              <a:spcBef>
                <a:spcPts val="400"/>
              </a:spcBef>
              <a:spcAft>
                <a:spcPts val="0"/>
              </a:spcAft>
              <a:buClr>
                <a:schemeClr val="lt1"/>
              </a:buClr>
              <a:buSzPts val="2100"/>
              <a:buFont typeface="Arial"/>
              <a:buNone/>
              <a:defRPr/>
            </a:lvl2pPr>
            <a:lvl3pPr lvl="2" algn="ctr" rtl="0">
              <a:lnSpc>
                <a:spcPct val="100000"/>
              </a:lnSpc>
              <a:spcBef>
                <a:spcPts val="400"/>
              </a:spcBef>
              <a:spcAft>
                <a:spcPts val="0"/>
              </a:spcAft>
              <a:buClr>
                <a:schemeClr val="lt1"/>
              </a:buClr>
              <a:buSzPts val="1800"/>
              <a:buFont typeface="Arial"/>
              <a:buNone/>
              <a:defRPr/>
            </a:lvl3pPr>
            <a:lvl4pPr lvl="3" algn="ctr" rtl="0">
              <a:lnSpc>
                <a:spcPct val="100000"/>
              </a:lnSpc>
              <a:spcBef>
                <a:spcPts val="300"/>
              </a:spcBef>
              <a:spcAft>
                <a:spcPts val="0"/>
              </a:spcAft>
              <a:buClr>
                <a:schemeClr val="lt1"/>
              </a:buClr>
              <a:buSzPts val="1500"/>
              <a:buFont typeface="Arial"/>
              <a:buNone/>
              <a:defRPr/>
            </a:lvl4pPr>
            <a:lvl5pPr lvl="4" algn="ctr" rtl="0">
              <a:lnSpc>
                <a:spcPct val="100000"/>
              </a:lnSpc>
              <a:spcBef>
                <a:spcPts val="300"/>
              </a:spcBef>
              <a:spcAft>
                <a:spcPts val="0"/>
              </a:spcAft>
              <a:buClr>
                <a:schemeClr val="lt1"/>
              </a:buClr>
              <a:buSzPts val="1500"/>
              <a:buFont typeface="Arial"/>
              <a:buNone/>
              <a:defRPr/>
            </a:lvl5pPr>
            <a:lvl6pPr lvl="5" algn="ctr" rtl="0">
              <a:lnSpc>
                <a:spcPct val="100000"/>
              </a:lnSpc>
              <a:spcBef>
                <a:spcPts val="300"/>
              </a:spcBef>
              <a:spcAft>
                <a:spcPts val="0"/>
              </a:spcAft>
              <a:buClr>
                <a:schemeClr val="lt1"/>
              </a:buClr>
              <a:buSzPts val="1500"/>
              <a:buFont typeface="Arial"/>
              <a:buNone/>
              <a:defRPr/>
            </a:lvl6pPr>
            <a:lvl7pPr lvl="6" algn="ctr" rtl="0">
              <a:lnSpc>
                <a:spcPct val="100000"/>
              </a:lnSpc>
              <a:spcBef>
                <a:spcPts val="300"/>
              </a:spcBef>
              <a:spcAft>
                <a:spcPts val="0"/>
              </a:spcAft>
              <a:buClr>
                <a:schemeClr val="lt1"/>
              </a:buClr>
              <a:buSzPts val="1500"/>
              <a:buFont typeface="Arial"/>
              <a:buNone/>
              <a:defRPr/>
            </a:lvl7pPr>
            <a:lvl8pPr lvl="7" algn="ctr" rtl="0">
              <a:lnSpc>
                <a:spcPct val="100000"/>
              </a:lnSpc>
              <a:spcBef>
                <a:spcPts val="300"/>
              </a:spcBef>
              <a:spcAft>
                <a:spcPts val="0"/>
              </a:spcAft>
              <a:buClr>
                <a:schemeClr val="lt1"/>
              </a:buClr>
              <a:buSzPts val="1500"/>
              <a:buFont typeface="Arial"/>
              <a:buNone/>
              <a:defRPr/>
            </a:lvl8pPr>
            <a:lvl9pPr lvl="8" algn="ctr" rtl="0">
              <a:lnSpc>
                <a:spcPct val="100000"/>
              </a:lnSpc>
              <a:spcBef>
                <a:spcPts val="300"/>
              </a:spcBef>
              <a:spcAft>
                <a:spcPts val="0"/>
              </a:spcAft>
              <a:buClr>
                <a:schemeClr val="lt1"/>
              </a:buClr>
              <a:buSzPts val="1500"/>
              <a:buFont typeface="Arial"/>
              <a:buNone/>
              <a:defRPr/>
            </a:lvl9pPr>
          </a:lstStyle>
          <a:p>
            <a:endParaRPr/>
          </a:p>
        </p:txBody>
      </p:sp>
      <p:sp>
        <p:nvSpPr>
          <p:cNvPr id="147" name="Google Shape;147;p28"/>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48" name="Google Shape;148;p28"/>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49" name="Google Shape;149;p28"/>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0"/>
        <p:cNvGrpSpPr/>
        <p:nvPr/>
      </p:nvGrpSpPr>
      <p:grpSpPr>
        <a:xfrm>
          <a:off x="0" y="0"/>
          <a:ext cx="0" cy="0"/>
          <a:chOff x="0" y="0"/>
          <a:chExt cx="0" cy="0"/>
        </a:xfrm>
      </p:grpSpPr>
      <p:sp>
        <p:nvSpPr>
          <p:cNvPr id="151" name="Google Shape;151;p29"/>
          <p:cNvSpPr txBox="1">
            <a:spLocks noGrp="1"/>
          </p:cNvSpPr>
          <p:nvPr>
            <p:ph type="title"/>
          </p:nvPr>
        </p:nvSpPr>
        <p:spPr>
          <a:xfrm>
            <a:off x="722313" y="3305176"/>
            <a:ext cx="7772400" cy="1021500"/>
          </a:xfrm>
          <a:prstGeom prst="rect">
            <a:avLst/>
          </a:prstGeom>
          <a:noFill/>
          <a:ln>
            <a:noFill/>
          </a:ln>
        </p:spPr>
        <p:txBody>
          <a:bodyPr spcFirstLastPara="1" wrap="square" lIns="68575" tIns="34275" rIns="68575" bIns="34275" anchor="t" anchorCtr="0">
            <a:noAutofit/>
          </a:bodyPr>
          <a:lstStyle>
            <a:lvl1pPr lvl="0" algn="l" rtl="0">
              <a:lnSpc>
                <a:spcPct val="100000"/>
              </a:lnSpc>
              <a:spcBef>
                <a:spcPts val="0"/>
              </a:spcBef>
              <a:spcAft>
                <a:spcPts val="0"/>
              </a:spcAft>
              <a:buSzPts val="1100"/>
              <a:buNone/>
              <a:defRPr sz="3000" b="1" cap="none"/>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2" name="Google Shape;152;p29"/>
          <p:cNvSpPr txBox="1">
            <a:spLocks noGrp="1"/>
          </p:cNvSpPr>
          <p:nvPr>
            <p:ph type="body" idx="1"/>
          </p:nvPr>
        </p:nvSpPr>
        <p:spPr>
          <a:xfrm>
            <a:off x="722313" y="2180035"/>
            <a:ext cx="7772400" cy="1125300"/>
          </a:xfrm>
          <a:prstGeom prst="rect">
            <a:avLst/>
          </a:prstGeom>
          <a:noFill/>
          <a:ln>
            <a:noFill/>
          </a:ln>
        </p:spPr>
        <p:txBody>
          <a:bodyPr spcFirstLastPara="1" wrap="square" lIns="68575" tIns="34275" rIns="68575" bIns="34275" anchor="b" anchorCtr="0">
            <a:noAutofit/>
          </a:bodyPr>
          <a:lstStyle>
            <a:lvl1pPr marL="457200" lvl="0" indent="-228600" algn="l" rtl="0">
              <a:lnSpc>
                <a:spcPct val="100000"/>
              </a:lnSpc>
              <a:spcBef>
                <a:spcPts val="300"/>
              </a:spcBef>
              <a:spcAft>
                <a:spcPts val="0"/>
              </a:spcAft>
              <a:buClr>
                <a:schemeClr val="lt1"/>
              </a:buClr>
              <a:buSzPts val="1500"/>
              <a:buFont typeface="Arial"/>
              <a:buNone/>
              <a:defRPr sz="1500"/>
            </a:lvl1pPr>
            <a:lvl2pPr marL="914400" lvl="1" indent="-228600" algn="l" rtl="0">
              <a:lnSpc>
                <a:spcPct val="100000"/>
              </a:lnSpc>
              <a:spcBef>
                <a:spcPts val="300"/>
              </a:spcBef>
              <a:spcAft>
                <a:spcPts val="0"/>
              </a:spcAft>
              <a:buClr>
                <a:schemeClr val="lt1"/>
              </a:buClr>
              <a:buSzPts val="1400"/>
              <a:buFont typeface="Arial"/>
              <a:buNone/>
              <a:defRPr sz="1400"/>
            </a:lvl2pPr>
            <a:lvl3pPr marL="1371600" lvl="2" indent="-228600" algn="l" rtl="0">
              <a:lnSpc>
                <a:spcPct val="100000"/>
              </a:lnSpc>
              <a:spcBef>
                <a:spcPts val="200"/>
              </a:spcBef>
              <a:spcAft>
                <a:spcPts val="0"/>
              </a:spcAft>
              <a:buClr>
                <a:schemeClr val="lt1"/>
              </a:buClr>
              <a:buSzPts val="1200"/>
              <a:buFont typeface="Arial"/>
              <a:buNone/>
              <a:defRPr sz="1200"/>
            </a:lvl3pPr>
            <a:lvl4pPr marL="1828800" lvl="3" indent="-228600" algn="l" rtl="0">
              <a:lnSpc>
                <a:spcPct val="100000"/>
              </a:lnSpc>
              <a:spcBef>
                <a:spcPts val="200"/>
              </a:spcBef>
              <a:spcAft>
                <a:spcPts val="0"/>
              </a:spcAft>
              <a:buClr>
                <a:schemeClr val="lt1"/>
              </a:buClr>
              <a:buSzPts val="1100"/>
              <a:buFont typeface="Arial"/>
              <a:buNone/>
              <a:defRPr sz="1100"/>
            </a:lvl4pPr>
            <a:lvl5pPr marL="2286000" lvl="4" indent="-228600" algn="l" rtl="0">
              <a:lnSpc>
                <a:spcPct val="100000"/>
              </a:lnSpc>
              <a:spcBef>
                <a:spcPts val="200"/>
              </a:spcBef>
              <a:spcAft>
                <a:spcPts val="0"/>
              </a:spcAft>
              <a:buClr>
                <a:schemeClr val="lt1"/>
              </a:buClr>
              <a:buSzPts val="1100"/>
              <a:buFont typeface="Arial"/>
              <a:buNone/>
              <a:defRPr sz="1100"/>
            </a:lvl5pPr>
            <a:lvl6pPr marL="2743200" lvl="5" indent="-228600" algn="l" rtl="0">
              <a:lnSpc>
                <a:spcPct val="100000"/>
              </a:lnSpc>
              <a:spcBef>
                <a:spcPts val="200"/>
              </a:spcBef>
              <a:spcAft>
                <a:spcPts val="0"/>
              </a:spcAft>
              <a:buClr>
                <a:schemeClr val="lt1"/>
              </a:buClr>
              <a:buSzPts val="1100"/>
              <a:buFont typeface="Arial"/>
              <a:buNone/>
              <a:defRPr sz="1100"/>
            </a:lvl6pPr>
            <a:lvl7pPr marL="3200400" lvl="6" indent="-228600" algn="l" rtl="0">
              <a:lnSpc>
                <a:spcPct val="100000"/>
              </a:lnSpc>
              <a:spcBef>
                <a:spcPts val="200"/>
              </a:spcBef>
              <a:spcAft>
                <a:spcPts val="0"/>
              </a:spcAft>
              <a:buClr>
                <a:schemeClr val="lt1"/>
              </a:buClr>
              <a:buSzPts val="1100"/>
              <a:buFont typeface="Arial"/>
              <a:buNone/>
              <a:defRPr sz="1100"/>
            </a:lvl7pPr>
            <a:lvl8pPr marL="3657600" lvl="7" indent="-228600" algn="l" rtl="0">
              <a:lnSpc>
                <a:spcPct val="100000"/>
              </a:lnSpc>
              <a:spcBef>
                <a:spcPts val="200"/>
              </a:spcBef>
              <a:spcAft>
                <a:spcPts val="0"/>
              </a:spcAft>
              <a:buClr>
                <a:schemeClr val="lt1"/>
              </a:buClr>
              <a:buSzPts val="1100"/>
              <a:buFont typeface="Arial"/>
              <a:buNone/>
              <a:defRPr sz="1100"/>
            </a:lvl8pPr>
            <a:lvl9pPr marL="4114800" lvl="8" indent="-228600" algn="l" rtl="0">
              <a:lnSpc>
                <a:spcPct val="100000"/>
              </a:lnSpc>
              <a:spcBef>
                <a:spcPts val="200"/>
              </a:spcBef>
              <a:spcAft>
                <a:spcPts val="0"/>
              </a:spcAft>
              <a:buClr>
                <a:schemeClr val="lt1"/>
              </a:buClr>
              <a:buSzPts val="1100"/>
              <a:buFont typeface="Arial"/>
              <a:buNone/>
              <a:defRPr sz="1100"/>
            </a:lvl9pPr>
          </a:lstStyle>
          <a:p>
            <a:endParaRPr/>
          </a:p>
        </p:txBody>
      </p:sp>
      <p:sp>
        <p:nvSpPr>
          <p:cNvPr id="153" name="Google Shape;153;p29"/>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54" name="Google Shape;154;p29"/>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55" name="Google Shape;155;p29"/>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6"/>
        <p:cNvGrpSpPr/>
        <p:nvPr/>
      </p:nvGrpSpPr>
      <p:grpSpPr>
        <a:xfrm>
          <a:off x="0" y="0"/>
          <a:ext cx="0" cy="0"/>
          <a:chOff x="0" y="0"/>
          <a:chExt cx="0" cy="0"/>
        </a:xfrm>
      </p:grpSpPr>
      <p:sp>
        <p:nvSpPr>
          <p:cNvPr id="157" name="Google Shape;157;p30"/>
          <p:cNvSpPr txBox="1">
            <a:spLocks noGrp="1"/>
          </p:cNvSpPr>
          <p:nvPr>
            <p:ph type="title"/>
          </p:nvPr>
        </p:nvSpPr>
        <p:spPr>
          <a:xfrm>
            <a:off x="685800" y="457200"/>
            <a:ext cx="7772400" cy="8574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58" name="Google Shape;158;p30"/>
          <p:cNvSpPr txBox="1">
            <a:spLocks noGrp="1"/>
          </p:cNvSpPr>
          <p:nvPr>
            <p:ph type="body" idx="1"/>
          </p:nvPr>
        </p:nvSpPr>
        <p:spPr>
          <a:xfrm>
            <a:off x="685800" y="1485900"/>
            <a:ext cx="3810000" cy="3086100"/>
          </a:xfrm>
          <a:prstGeom prst="rect">
            <a:avLst/>
          </a:prstGeom>
          <a:noFill/>
          <a:ln>
            <a:noFill/>
          </a:ln>
        </p:spPr>
        <p:txBody>
          <a:bodyPr spcFirstLastPara="1" wrap="square" lIns="68575" tIns="34275" rIns="68575" bIns="34275" anchor="t" anchorCtr="0">
            <a:noAutofit/>
          </a:bodyPr>
          <a:lstStyle>
            <a:lvl1pPr marL="457200" lvl="0" indent="-361950" algn="l" rtl="0">
              <a:lnSpc>
                <a:spcPct val="100000"/>
              </a:lnSpc>
              <a:spcBef>
                <a:spcPts val="400"/>
              </a:spcBef>
              <a:spcAft>
                <a:spcPts val="0"/>
              </a:spcAft>
              <a:buClr>
                <a:schemeClr val="lt1"/>
              </a:buClr>
              <a:buSzPts val="2100"/>
              <a:buFont typeface="Arial"/>
              <a:buChar char="•"/>
              <a:defRPr sz="2100"/>
            </a:lvl1pPr>
            <a:lvl2pPr marL="914400" lvl="1" indent="-342900" algn="l" rtl="0">
              <a:lnSpc>
                <a:spcPct val="100000"/>
              </a:lnSpc>
              <a:spcBef>
                <a:spcPts val="400"/>
              </a:spcBef>
              <a:spcAft>
                <a:spcPts val="0"/>
              </a:spcAft>
              <a:buClr>
                <a:schemeClr val="lt1"/>
              </a:buClr>
              <a:buSzPts val="1800"/>
              <a:buFont typeface="Arial"/>
              <a:buChar char="–"/>
              <a:defRPr sz="1800"/>
            </a:lvl2pPr>
            <a:lvl3pPr marL="1371600" lvl="2" indent="-323850" algn="l" rtl="0">
              <a:lnSpc>
                <a:spcPct val="100000"/>
              </a:lnSpc>
              <a:spcBef>
                <a:spcPts val="300"/>
              </a:spcBef>
              <a:spcAft>
                <a:spcPts val="0"/>
              </a:spcAft>
              <a:buClr>
                <a:schemeClr val="lt1"/>
              </a:buClr>
              <a:buSzPts val="1500"/>
              <a:buFont typeface="Arial"/>
              <a:buChar char="•"/>
              <a:defRPr sz="1500"/>
            </a:lvl3pPr>
            <a:lvl4pPr marL="1828800" lvl="3" indent="-317500" algn="l" rtl="0">
              <a:lnSpc>
                <a:spcPct val="100000"/>
              </a:lnSpc>
              <a:spcBef>
                <a:spcPts val="300"/>
              </a:spcBef>
              <a:spcAft>
                <a:spcPts val="0"/>
              </a:spcAft>
              <a:buClr>
                <a:schemeClr val="lt1"/>
              </a:buClr>
              <a:buSzPts val="1400"/>
              <a:buFont typeface="Arial"/>
              <a:buChar char="–"/>
              <a:defRPr sz="1400"/>
            </a:lvl4pPr>
            <a:lvl5pPr marL="2286000" lvl="4" indent="-317500" algn="l" rtl="0">
              <a:lnSpc>
                <a:spcPct val="100000"/>
              </a:lnSpc>
              <a:spcBef>
                <a:spcPts val="300"/>
              </a:spcBef>
              <a:spcAft>
                <a:spcPts val="0"/>
              </a:spcAft>
              <a:buClr>
                <a:schemeClr val="lt1"/>
              </a:buClr>
              <a:buSzPts val="1400"/>
              <a:buFont typeface="Arial"/>
              <a:buChar char="»"/>
              <a:defRPr sz="1400"/>
            </a:lvl5pPr>
            <a:lvl6pPr marL="2743200" lvl="5" indent="-317500" algn="l" rtl="0">
              <a:lnSpc>
                <a:spcPct val="100000"/>
              </a:lnSpc>
              <a:spcBef>
                <a:spcPts val="300"/>
              </a:spcBef>
              <a:spcAft>
                <a:spcPts val="0"/>
              </a:spcAft>
              <a:buClr>
                <a:schemeClr val="lt1"/>
              </a:buClr>
              <a:buSzPts val="1400"/>
              <a:buFont typeface="Arial"/>
              <a:buChar char="»"/>
              <a:defRPr sz="1400"/>
            </a:lvl6pPr>
            <a:lvl7pPr marL="3200400" lvl="6" indent="-317500" algn="l" rtl="0">
              <a:lnSpc>
                <a:spcPct val="100000"/>
              </a:lnSpc>
              <a:spcBef>
                <a:spcPts val="300"/>
              </a:spcBef>
              <a:spcAft>
                <a:spcPts val="0"/>
              </a:spcAft>
              <a:buClr>
                <a:schemeClr val="lt1"/>
              </a:buClr>
              <a:buSzPts val="1400"/>
              <a:buFont typeface="Arial"/>
              <a:buChar char="»"/>
              <a:defRPr sz="1400"/>
            </a:lvl7pPr>
            <a:lvl8pPr marL="3657600" lvl="7" indent="-317500" algn="l" rtl="0">
              <a:lnSpc>
                <a:spcPct val="100000"/>
              </a:lnSpc>
              <a:spcBef>
                <a:spcPts val="300"/>
              </a:spcBef>
              <a:spcAft>
                <a:spcPts val="0"/>
              </a:spcAft>
              <a:buClr>
                <a:schemeClr val="lt1"/>
              </a:buClr>
              <a:buSzPts val="1400"/>
              <a:buFont typeface="Arial"/>
              <a:buChar char="»"/>
              <a:defRPr sz="1400"/>
            </a:lvl8pPr>
            <a:lvl9pPr marL="4114800" lvl="8" indent="-317500" algn="l" rtl="0">
              <a:lnSpc>
                <a:spcPct val="100000"/>
              </a:lnSpc>
              <a:spcBef>
                <a:spcPts val="300"/>
              </a:spcBef>
              <a:spcAft>
                <a:spcPts val="0"/>
              </a:spcAft>
              <a:buClr>
                <a:schemeClr val="lt1"/>
              </a:buClr>
              <a:buSzPts val="1400"/>
              <a:buFont typeface="Arial"/>
              <a:buChar char="»"/>
              <a:defRPr sz="1400"/>
            </a:lvl9pPr>
          </a:lstStyle>
          <a:p>
            <a:endParaRPr/>
          </a:p>
        </p:txBody>
      </p:sp>
      <p:sp>
        <p:nvSpPr>
          <p:cNvPr id="159" name="Google Shape;159;p30"/>
          <p:cNvSpPr txBox="1">
            <a:spLocks noGrp="1"/>
          </p:cNvSpPr>
          <p:nvPr>
            <p:ph type="body" idx="2"/>
          </p:nvPr>
        </p:nvSpPr>
        <p:spPr>
          <a:xfrm>
            <a:off x="4648200" y="1485900"/>
            <a:ext cx="3810000" cy="3086100"/>
          </a:xfrm>
          <a:prstGeom prst="rect">
            <a:avLst/>
          </a:prstGeom>
          <a:noFill/>
          <a:ln>
            <a:noFill/>
          </a:ln>
        </p:spPr>
        <p:txBody>
          <a:bodyPr spcFirstLastPara="1" wrap="square" lIns="68575" tIns="34275" rIns="68575" bIns="34275" anchor="t" anchorCtr="0">
            <a:noAutofit/>
          </a:bodyPr>
          <a:lstStyle>
            <a:lvl1pPr marL="457200" lvl="0" indent="-361950" algn="l" rtl="0">
              <a:lnSpc>
                <a:spcPct val="100000"/>
              </a:lnSpc>
              <a:spcBef>
                <a:spcPts val="400"/>
              </a:spcBef>
              <a:spcAft>
                <a:spcPts val="0"/>
              </a:spcAft>
              <a:buClr>
                <a:schemeClr val="lt1"/>
              </a:buClr>
              <a:buSzPts val="2100"/>
              <a:buFont typeface="Arial"/>
              <a:buChar char="•"/>
              <a:defRPr sz="2100"/>
            </a:lvl1pPr>
            <a:lvl2pPr marL="914400" lvl="1" indent="-342900" algn="l" rtl="0">
              <a:lnSpc>
                <a:spcPct val="100000"/>
              </a:lnSpc>
              <a:spcBef>
                <a:spcPts val="400"/>
              </a:spcBef>
              <a:spcAft>
                <a:spcPts val="0"/>
              </a:spcAft>
              <a:buClr>
                <a:schemeClr val="lt1"/>
              </a:buClr>
              <a:buSzPts val="1800"/>
              <a:buFont typeface="Arial"/>
              <a:buChar char="–"/>
              <a:defRPr sz="1800"/>
            </a:lvl2pPr>
            <a:lvl3pPr marL="1371600" lvl="2" indent="-323850" algn="l" rtl="0">
              <a:lnSpc>
                <a:spcPct val="100000"/>
              </a:lnSpc>
              <a:spcBef>
                <a:spcPts val="300"/>
              </a:spcBef>
              <a:spcAft>
                <a:spcPts val="0"/>
              </a:spcAft>
              <a:buClr>
                <a:schemeClr val="lt1"/>
              </a:buClr>
              <a:buSzPts val="1500"/>
              <a:buFont typeface="Arial"/>
              <a:buChar char="•"/>
              <a:defRPr sz="1500"/>
            </a:lvl3pPr>
            <a:lvl4pPr marL="1828800" lvl="3" indent="-317500" algn="l" rtl="0">
              <a:lnSpc>
                <a:spcPct val="100000"/>
              </a:lnSpc>
              <a:spcBef>
                <a:spcPts val="300"/>
              </a:spcBef>
              <a:spcAft>
                <a:spcPts val="0"/>
              </a:spcAft>
              <a:buClr>
                <a:schemeClr val="lt1"/>
              </a:buClr>
              <a:buSzPts val="1400"/>
              <a:buFont typeface="Arial"/>
              <a:buChar char="–"/>
              <a:defRPr sz="1400"/>
            </a:lvl4pPr>
            <a:lvl5pPr marL="2286000" lvl="4" indent="-317500" algn="l" rtl="0">
              <a:lnSpc>
                <a:spcPct val="100000"/>
              </a:lnSpc>
              <a:spcBef>
                <a:spcPts val="300"/>
              </a:spcBef>
              <a:spcAft>
                <a:spcPts val="0"/>
              </a:spcAft>
              <a:buClr>
                <a:schemeClr val="lt1"/>
              </a:buClr>
              <a:buSzPts val="1400"/>
              <a:buFont typeface="Arial"/>
              <a:buChar char="»"/>
              <a:defRPr sz="1400"/>
            </a:lvl5pPr>
            <a:lvl6pPr marL="2743200" lvl="5" indent="-317500" algn="l" rtl="0">
              <a:lnSpc>
                <a:spcPct val="100000"/>
              </a:lnSpc>
              <a:spcBef>
                <a:spcPts val="300"/>
              </a:spcBef>
              <a:spcAft>
                <a:spcPts val="0"/>
              </a:spcAft>
              <a:buClr>
                <a:schemeClr val="lt1"/>
              </a:buClr>
              <a:buSzPts val="1400"/>
              <a:buFont typeface="Arial"/>
              <a:buChar char="»"/>
              <a:defRPr sz="1400"/>
            </a:lvl6pPr>
            <a:lvl7pPr marL="3200400" lvl="6" indent="-317500" algn="l" rtl="0">
              <a:lnSpc>
                <a:spcPct val="100000"/>
              </a:lnSpc>
              <a:spcBef>
                <a:spcPts val="300"/>
              </a:spcBef>
              <a:spcAft>
                <a:spcPts val="0"/>
              </a:spcAft>
              <a:buClr>
                <a:schemeClr val="lt1"/>
              </a:buClr>
              <a:buSzPts val="1400"/>
              <a:buFont typeface="Arial"/>
              <a:buChar char="»"/>
              <a:defRPr sz="1400"/>
            </a:lvl7pPr>
            <a:lvl8pPr marL="3657600" lvl="7" indent="-317500" algn="l" rtl="0">
              <a:lnSpc>
                <a:spcPct val="100000"/>
              </a:lnSpc>
              <a:spcBef>
                <a:spcPts val="300"/>
              </a:spcBef>
              <a:spcAft>
                <a:spcPts val="0"/>
              </a:spcAft>
              <a:buClr>
                <a:schemeClr val="lt1"/>
              </a:buClr>
              <a:buSzPts val="1400"/>
              <a:buFont typeface="Arial"/>
              <a:buChar char="»"/>
              <a:defRPr sz="1400"/>
            </a:lvl8pPr>
            <a:lvl9pPr marL="4114800" lvl="8" indent="-317500" algn="l" rtl="0">
              <a:lnSpc>
                <a:spcPct val="100000"/>
              </a:lnSpc>
              <a:spcBef>
                <a:spcPts val="300"/>
              </a:spcBef>
              <a:spcAft>
                <a:spcPts val="0"/>
              </a:spcAft>
              <a:buClr>
                <a:schemeClr val="lt1"/>
              </a:buClr>
              <a:buSzPts val="1400"/>
              <a:buFont typeface="Arial"/>
              <a:buChar char="»"/>
              <a:defRPr sz="1400"/>
            </a:lvl9pPr>
          </a:lstStyle>
          <a:p>
            <a:endParaRPr/>
          </a:p>
        </p:txBody>
      </p:sp>
      <p:sp>
        <p:nvSpPr>
          <p:cNvPr id="160" name="Google Shape;160;p30"/>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61" name="Google Shape;161;p30"/>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62" name="Google Shape;162;p30"/>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63"/>
        <p:cNvGrpSpPr/>
        <p:nvPr/>
      </p:nvGrpSpPr>
      <p:grpSpPr>
        <a:xfrm>
          <a:off x="0" y="0"/>
          <a:ext cx="0" cy="0"/>
          <a:chOff x="0" y="0"/>
          <a:chExt cx="0" cy="0"/>
        </a:xfrm>
      </p:grpSpPr>
      <p:sp>
        <p:nvSpPr>
          <p:cNvPr id="164" name="Google Shape;164;p31"/>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65" name="Google Shape;165;p31"/>
          <p:cNvSpPr txBox="1">
            <a:spLocks noGrp="1"/>
          </p:cNvSpPr>
          <p:nvPr>
            <p:ph type="body" idx="1"/>
          </p:nvPr>
        </p:nvSpPr>
        <p:spPr>
          <a:xfrm>
            <a:off x="457200" y="1151335"/>
            <a:ext cx="4040100" cy="480000"/>
          </a:xfrm>
          <a:prstGeom prst="rect">
            <a:avLst/>
          </a:prstGeom>
          <a:noFill/>
          <a:ln>
            <a:noFill/>
          </a:ln>
        </p:spPr>
        <p:txBody>
          <a:bodyPr spcFirstLastPara="1" wrap="square" lIns="68575" tIns="34275" rIns="68575" bIns="34275" anchor="b" anchorCtr="0">
            <a:noAutofit/>
          </a:bodyPr>
          <a:lstStyle>
            <a:lvl1pPr marL="457200" lvl="0" indent="-228600" algn="l" rtl="0">
              <a:lnSpc>
                <a:spcPct val="100000"/>
              </a:lnSpc>
              <a:spcBef>
                <a:spcPts val="400"/>
              </a:spcBef>
              <a:spcAft>
                <a:spcPts val="0"/>
              </a:spcAft>
              <a:buClr>
                <a:schemeClr val="lt1"/>
              </a:buClr>
              <a:buSzPts val="1800"/>
              <a:buFont typeface="Arial"/>
              <a:buNone/>
              <a:defRPr sz="1800" b="1"/>
            </a:lvl1pPr>
            <a:lvl2pPr marL="914400" lvl="1" indent="-228600" algn="l" rtl="0">
              <a:lnSpc>
                <a:spcPct val="100000"/>
              </a:lnSpc>
              <a:spcBef>
                <a:spcPts val="300"/>
              </a:spcBef>
              <a:spcAft>
                <a:spcPts val="0"/>
              </a:spcAft>
              <a:buClr>
                <a:schemeClr val="lt1"/>
              </a:buClr>
              <a:buSzPts val="1500"/>
              <a:buFont typeface="Arial"/>
              <a:buNone/>
              <a:defRPr sz="1500" b="1"/>
            </a:lvl2pPr>
            <a:lvl3pPr marL="1371600" lvl="2" indent="-228600" algn="l" rtl="0">
              <a:lnSpc>
                <a:spcPct val="100000"/>
              </a:lnSpc>
              <a:spcBef>
                <a:spcPts val="300"/>
              </a:spcBef>
              <a:spcAft>
                <a:spcPts val="0"/>
              </a:spcAft>
              <a:buClr>
                <a:schemeClr val="lt1"/>
              </a:buClr>
              <a:buSzPts val="1400"/>
              <a:buFont typeface="Arial"/>
              <a:buNone/>
              <a:defRPr sz="1400" b="1"/>
            </a:lvl3pPr>
            <a:lvl4pPr marL="1828800" lvl="3" indent="-228600" algn="l" rtl="0">
              <a:lnSpc>
                <a:spcPct val="100000"/>
              </a:lnSpc>
              <a:spcBef>
                <a:spcPts val="200"/>
              </a:spcBef>
              <a:spcAft>
                <a:spcPts val="0"/>
              </a:spcAft>
              <a:buClr>
                <a:schemeClr val="lt1"/>
              </a:buClr>
              <a:buSzPts val="1200"/>
              <a:buFont typeface="Arial"/>
              <a:buNone/>
              <a:defRPr sz="1200" b="1"/>
            </a:lvl4pPr>
            <a:lvl5pPr marL="2286000" lvl="4" indent="-228600" algn="l" rtl="0">
              <a:lnSpc>
                <a:spcPct val="100000"/>
              </a:lnSpc>
              <a:spcBef>
                <a:spcPts val="200"/>
              </a:spcBef>
              <a:spcAft>
                <a:spcPts val="0"/>
              </a:spcAft>
              <a:buClr>
                <a:schemeClr val="lt1"/>
              </a:buClr>
              <a:buSzPts val="1200"/>
              <a:buFont typeface="Arial"/>
              <a:buNone/>
              <a:defRPr sz="1200" b="1"/>
            </a:lvl5pPr>
            <a:lvl6pPr marL="2743200" lvl="5" indent="-228600" algn="l" rtl="0">
              <a:lnSpc>
                <a:spcPct val="100000"/>
              </a:lnSpc>
              <a:spcBef>
                <a:spcPts val="200"/>
              </a:spcBef>
              <a:spcAft>
                <a:spcPts val="0"/>
              </a:spcAft>
              <a:buClr>
                <a:schemeClr val="lt1"/>
              </a:buClr>
              <a:buSzPts val="1200"/>
              <a:buFont typeface="Arial"/>
              <a:buNone/>
              <a:defRPr sz="1200" b="1"/>
            </a:lvl6pPr>
            <a:lvl7pPr marL="3200400" lvl="6" indent="-228600" algn="l" rtl="0">
              <a:lnSpc>
                <a:spcPct val="100000"/>
              </a:lnSpc>
              <a:spcBef>
                <a:spcPts val="200"/>
              </a:spcBef>
              <a:spcAft>
                <a:spcPts val="0"/>
              </a:spcAft>
              <a:buClr>
                <a:schemeClr val="lt1"/>
              </a:buClr>
              <a:buSzPts val="1200"/>
              <a:buFont typeface="Arial"/>
              <a:buNone/>
              <a:defRPr sz="1200" b="1"/>
            </a:lvl7pPr>
            <a:lvl8pPr marL="3657600" lvl="7" indent="-228600" algn="l" rtl="0">
              <a:lnSpc>
                <a:spcPct val="100000"/>
              </a:lnSpc>
              <a:spcBef>
                <a:spcPts val="200"/>
              </a:spcBef>
              <a:spcAft>
                <a:spcPts val="0"/>
              </a:spcAft>
              <a:buClr>
                <a:schemeClr val="lt1"/>
              </a:buClr>
              <a:buSzPts val="1200"/>
              <a:buFont typeface="Arial"/>
              <a:buNone/>
              <a:defRPr sz="1200" b="1"/>
            </a:lvl8pPr>
            <a:lvl9pPr marL="4114800" lvl="8" indent="-228600" algn="l" rtl="0">
              <a:lnSpc>
                <a:spcPct val="100000"/>
              </a:lnSpc>
              <a:spcBef>
                <a:spcPts val="200"/>
              </a:spcBef>
              <a:spcAft>
                <a:spcPts val="0"/>
              </a:spcAft>
              <a:buClr>
                <a:schemeClr val="lt1"/>
              </a:buClr>
              <a:buSzPts val="1200"/>
              <a:buFont typeface="Arial"/>
              <a:buNone/>
              <a:defRPr sz="1200" b="1"/>
            </a:lvl9pPr>
          </a:lstStyle>
          <a:p>
            <a:endParaRPr/>
          </a:p>
        </p:txBody>
      </p:sp>
      <p:sp>
        <p:nvSpPr>
          <p:cNvPr id="166" name="Google Shape;166;p31"/>
          <p:cNvSpPr txBox="1">
            <a:spLocks noGrp="1"/>
          </p:cNvSpPr>
          <p:nvPr>
            <p:ph type="body" idx="2"/>
          </p:nvPr>
        </p:nvSpPr>
        <p:spPr>
          <a:xfrm>
            <a:off x="457200" y="1631156"/>
            <a:ext cx="4040100" cy="2963400"/>
          </a:xfrm>
          <a:prstGeom prst="rect">
            <a:avLst/>
          </a:prstGeom>
          <a:noFill/>
          <a:ln>
            <a:noFill/>
          </a:ln>
        </p:spPr>
        <p:txBody>
          <a:bodyPr spcFirstLastPara="1" wrap="square" lIns="68575" tIns="34275" rIns="68575" bIns="34275" anchor="t" anchorCtr="0">
            <a:noAutofit/>
          </a:bodyPr>
          <a:lstStyle>
            <a:lvl1pPr marL="457200" lvl="0" indent="-342900" algn="l" rtl="0">
              <a:lnSpc>
                <a:spcPct val="100000"/>
              </a:lnSpc>
              <a:spcBef>
                <a:spcPts val="400"/>
              </a:spcBef>
              <a:spcAft>
                <a:spcPts val="0"/>
              </a:spcAft>
              <a:buClr>
                <a:schemeClr val="lt1"/>
              </a:buClr>
              <a:buSzPts val="1800"/>
              <a:buFont typeface="Arial"/>
              <a:buChar char="•"/>
              <a:defRPr sz="1800"/>
            </a:lvl1pPr>
            <a:lvl2pPr marL="914400" lvl="1" indent="-323850" algn="l" rtl="0">
              <a:lnSpc>
                <a:spcPct val="100000"/>
              </a:lnSpc>
              <a:spcBef>
                <a:spcPts val="300"/>
              </a:spcBef>
              <a:spcAft>
                <a:spcPts val="0"/>
              </a:spcAft>
              <a:buClr>
                <a:schemeClr val="lt1"/>
              </a:buClr>
              <a:buSzPts val="1500"/>
              <a:buFont typeface="Arial"/>
              <a:buChar char="–"/>
              <a:defRPr sz="1500"/>
            </a:lvl2pPr>
            <a:lvl3pPr marL="1371600" lvl="2" indent="-317500" algn="l" rtl="0">
              <a:lnSpc>
                <a:spcPct val="100000"/>
              </a:lnSpc>
              <a:spcBef>
                <a:spcPts val="300"/>
              </a:spcBef>
              <a:spcAft>
                <a:spcPts val="0"/>
              </a:spcAft>
              <a:buClr>
                <a:schemeClr val="lt1"/>
              </a:buClr>
              <a:buSzPts val="1400"/>
              <a:buFont typeface="Arial"/>
              <a:buChar char="•"/>
              <a:defRPr sz="1400"/>
            </a:lvl3pPr>
            <a:lvl4pPr marL="1828800" lvl="3" indent="-304800" algn="l" rtl="0">
              <a:lnSpc>
                <a:spcPct val="100000"/>
              </a:lnSpc>
              <a:spcBef>
                <a:spcPts val="200"/>
              </a:spcBef>
              <a:spcAft>
                <a:spcPts val="0"/>
              </a:spcAft>
              <a:buClr>
                <a:schemeClr val="lt1"/>
              </a:buClr>
              <a:buSzPts val="1200"/>
              <a:buFont typeface="Arial"/>
              <a:buChar char="–"/>
              <a:defRPr sz="1200"/>
            </a:lvl4pPr>
            <a:lvl5pPr marL="2286000" lvl="4" indent="-304800" algn="l" rtl="0">
              <a:lnSpc>
                <a:spcPct val="100000"/>
              </a:lnSpc>
              <a:spcBef>
                <a:spcPts val="200"/>
              </a:spcBef>
              <a:spcAft>
                <a:spcPts val="0"/>
              </a:spcAft>
              <a:buClr>
                <a:schemeClr val="lt1"/>
              </a:buClr>
              <a:buSzPts val="1200"/>
              <a:buFont typeface="Arial"/>
              <a:buChar char="»"/>
              <a:defRPr sz="1200"/>
            </a:lvl5pPr>
            <a:lvl6pPr marL="2743200" lvl="5" indent="-304800" algn="l" rtl="0">
              <a:lnSpc>
                <a:spcPct val="100000"/>
              </a:lnSpc>
              <a:spcBef>
                <a:spcPts val="200"/>
              </a:spcBef>
              <a:spcAft>
                <a:spcPts val="0"/>
              </a:spcAft>
              <a:buClr>
                <a:schemeClr val="lt1"/>
              </a:buClr>
              <a:buSzPts val="1200"/>
              <a:buFont typeface="Arial"/>
              <a:buChar char="»"/>
              <a:defRPr sz="1200"/>
            </a:lvl6pPr>
            <a:lvl7pPr marL="3200400" lvl="6" indent="-304800" algn="l" rtl="0">
              <a:lnSpc>
                <a:spcPct val="100000"/>
              </a:lnSpc>
              <a:spcBef>
                <a:spcPts val="200"/>
              </a:spcBef>
              <a:spcAft>
                <a:spcPts val="0"/>
              </a:spcAft>
              <a:buClr>
                <a:schemeClr val="lt1"/>
              </a:buClr>
              <a:buSzPts val="1200"/>
              <a:buFont typeface="Arial"/>
              <a:buChar char="»"/>
              <a:defRPr sz="1200"/>
            </a:lvl7pPr>
            <a:lvl8pPr marL="3657600" lvl="7" indent="-304800" algn="l" rtl="0">
              <a:lnSpc>
                <a:spcPct val="100000"/>
              </a:lnSpc>
              <a:spcBef>
                <a:spcPts val="200"/>
              </a:spcBef>
              <a:spcAft>
                <a:spcPts val="0"/>
              </a:spcAft>
              <a:buClr>
                <a:schemeClr val="lt1"/>
              </a:buClr>
              <a:buSzPts val="1200"/>
              <a:buFont typeface="Arial"/>
              <a:buChar char="»"/>
              <a:defRPr sz="1200"/>
            </a:lvl8pPr>
            <a:lvl9pPr marL="4114800" lvl="8" indent="-304800" algn="l" rtl="0">
              <a:lnSpc>
                <a:spcPct val="100000"/>
              </a:lnSpc>
              <a:spcBef>
                <a:spcPts val="200"/>
              </a:spcBef>
              <a:spcAft>
                <a:spcPts val="0"/>
              </a:spcAft>
              <a:buClr>
                <a:schemeClr val="lt1"/>
              </a:buClr>
              <a:buSzPts val="1200"/>
              <a:buFont typeface="Arial"/>
              <a:buChar char="»"/>
              <a:defRPr sz="1200"/>
            </a:lvl9pPr>
          </a:lstStyle>
          <a:p>
            <a:endParaRPr/>
          </a:p>
        </p:txBody>
      </p:sp>
      <p:sp>
        <p:nvSpPr>
          <p:cNvPr id="167" name="Google Shape;167;p31"/>
          <p:cNvSpPr txBox="1">
            <a:spLocks noGrp="1"/>
          </p:cNvSpPr>
          <p:nvPr>
            <p:ph type="body" idx="3"/>
          </p:nvPr>
        </p:nvSpPr>
        <p:spPr>
          <a:xfrm>
            <a:off x="4645026" y="1151335"/>
            <a:ext cx="4041600" cy="480000"/>
          </a:xfrm>
          <a:prstGeom prst="rect">
            <a:avLst/>
          </a:prstGeom>
          <a:noFill/>
          <a:ln>
            <a:noFill/>
          </a:ln>
        </p:spPr>
        <p:txBody>
          <a:bodyPr spcFirstLastPara="1" wrap="square" lIns="68575" tIns="34275" rIns="68575" bIns="34275" anchor="b" anchorCtr="0">
            <a:noAutofit/>
          </a:bodyPr>
          <a:lstStyle>
            <a:lvl1pPr marL="457200" lvl="0" indent="-228600" algn="l" rtl="0">
              <a:lnSpc>
                <a:spcPct val="100000"/>
              </a:lnSpc>
              <a:spcBef>
                <a:spcPts val="400"/>
              </a:spcBef>
              <a:spcAft>
                <a:spcPts val="0"/>
              </a:spcAft>
              <a:buClr>
                <a:schemeClr val="lt1"/>
              </a:buClr>
              <a:buSzPts val="1800"/>
              <a:buFont typeface="Arial"/>
              <a:buNone/>
              <a:defRPr sz="1800" b="1"/>
            </a:lvl1pPr>
            <a:lvl2pPr marL="914400" lvl="1" indent="-228600" algn="l" rtl="0">
              <a:lnSpc>
                <a:spcPct val="100000"/>
              </a:lnSpc>
              <a:spcBef>
                <a:spcPts val="300"/>
              </a:spcBef>
              <a:spcAft>
                <a:spcPts val="0"/>
              </a:spcAft>
              <a:buClr>
                <a:schemeClr val="lt1"/>
              </a:buClr>
              <a:buSzPts val="1500"/>
              <a:buFont typeface="Arial"/>
              <a:buNone/>
              <a:defRPr sz="1500" b="1"/>
            </a:lvl2pPr>
            <a:lvl3pPr marL="1371600" lvl="2" indent="-228600" algn="l" rtl="0">
              <a:lnSpc>
                <a:spcPct val="100000"/>
              </a:lnSpc>
              <a:spcBef>
                <a:spcPts val="300"/>
              </a:spcBef>
              <a:spcAft>
                <a:spcPts val="0"/>
              </a:spcAft>
              <a:buClr>
                <a:schemeClr val="lt1"/>
              </a:buClr>
              <a:buSzPts val="1400"/>
              <a:buFont typeface="Arial"/>
              <a:buNone/>
              <a:defRPr sz="1400" b="1"/>
            </a:lvl3pPr>
            <a:lvl4pPr marL="1828800" lvl="3" indent="-228600" algn="l" rtl="0">
              <a:lnSpc>
                <a:spcPct val="100000"/>
              </a:lnSpc>
              <a:spcBef>
                <a:spcPts val="200"/>
              </a:spcBef>
              <a:spcAft>
                <a:spcPts val="0"/>
              </a:spcAft>
              <a:buClr>
                <a:schemeClr val="lt1"/>
              </a:buClr>
              <a:buSzPts val="1200"/>
              <a:buFont typeface="Arial"/>
              <a:buNone/>
              <a:defRPr sz="1200" b="1"/>
            </a:lvl4pPr>
            <a:lvl5pPr marL="2286000" lvl="4" indent="-228600" algn="l" rtl="0">
              <a:lnSpc>
                <a:spcPct val="100000"/>
              </a:lnSpc>
              <a:spcBef>
                <a:spcPts val="200"/>
              </a:spcBef>
              <a:spcAft>
                <a:spcPts val="0"/>
              </a:spcAft>
              <a:buClr>
                <a:schemeClr val="lt1"/>
              </a:buClr>
              <a:buSzPts val="1200"/>
              <a:buFont typeface="Arial"/>
              <a:buNone/>
              <a:defRPr sz="1200" b="1"/>
            </a:lvl5pPr>
            <a:lvl6pPr marL="2743200" lvl="5" indent="-228600" algn="l" rtl="0">
              <a:lnSpc>
                <a:spcPct val="100000"/>
              </a:lnSpc>
              <a:spcBef>
                <a:spcPts val="200"/>
              </a:spcBef>
              <a:spcAft>
                <a:spcPts val="0"/>
              </a:spcAft>
              <a:buClr>
                <a:schemeClr val="lt1"/>
              </a:buClr>
              <a:buSzPts val="1200"/>
              <a:buFont typeface="Arial"/>
              <a:buNone/>
              <a:defRPr sz="1200" b="1"/>
            </a:lvl6pPr>
            <a:lvl7pPr marL="3200400" lvl="6" indent="-228600" algn="l" rtl="0">
              <a:lnSpc>
                <a:spcPct val="100000"/>
              </a:lnSpc>
              <a:spcBef>
                <a:spcPts val="200"/>
              </a:spcBef>
              <a:spcAft>
                <a:spcPts val="0"/>
              </a:spcAft>
              <a:buClr>
                <a:schemeClr val="lt1"/>
              </a:buClr>
              <a:buSzPts val="1200"/>
              <a:buFont typeface="Arial"/>
              <a:buNone/>
              <a:defRPr sz="1200" b="1"/>
            </a:lvl7pPr>
            <a:lvl8pPr marL="3657600" lvl="7" indent="-228600" algn="l" rtl="0">
              <a:lnSpc>
                <a:spcPct val="100000"/>
              </a:lnSpc>
              <a:spcBef>
                <a:spcPts val="200"/>
              </a:spcBef>
              <a:spcAft>
                <a:spcPts val="0"/>
              </a:spcAft>
              <a:buClr>
                <a:schemeClr val="lt1"/>
              </a:buClr>
              <a:buSzPts val="1200"/>
              <a:buFont typeface="Arial"/>
              <a:buNone/>
              <a:defRPr sz="1200" b="1"/>
            </a:lvl8pPr>
            <a:lvl9pPr marL="4114800" lvl="8" indent="-228600" algn="l" rtl="0">
              <a:lnSpc>
                <a:spcPct val="100000"/>
              </a:lnSpc>
              <a:spcBef>
                <a:spcPts val="200"/>
              </a:spcBef>
              <a:spcAft>
                <a:spcPts val="0"/>
              </a:spcAft>
              <a:buClr>
                <a:schemeClr val="lt1"/>
              </a:buClr>
              <a:buSzPts val="1200"/>
              <a:buFont typeface="Arial"/>
              <a:buNone/>
              <a:defRPr sz="1200" b="1"/>
            </a:lvl9pPr>
          </a:lstStyle>
          <a:p>
            <a:endParaRPr/>
          </a:p>
        </p:txBody>
      </p:sp>
      <p:sp>
        <p:nvSpPr>
          <p:cNvPr id="168" name="Google Shape;168;p31"/>
          <p:cNvSpPr txBox="1">
            <a:spLocks noGrp="1"/>
          </p:cNvSpPr>
          <p:nvPr>
            <p:ph type="body" idx="4"/>
          </p:nvPr>
        </p:nvSpPr>
        <p:spPr>
          <a:xfrm>
            <a:off x="4645026" y="1631156"/>
            <a:ext cx="4041600" cy="2963400"/>
          </a:xfrm>
          <a:prstGeom prst="rect">
            <a:avLst/>
          </a:prstGeom>
          <a:noFill/>
          <a:ln>
            <a:noFill/>
          </a:ln>
        </p:spPr>
        <p:txBody>
          <a:bodyPr spcFirstLastPara="1" wrap="square" lIns="68575" tIns="34275" rIns="68575" bIns="34275" anchor="t" anchorCtr="0">
            <a:noAutofit/>
          </a:bodyPr>
          <a:lstStyle>
            <a:lvl1pPr marL="457200" lvl="0" indent="-342900" algn="l" rtl="0">
              <a:lnSpc>
                <a:spcPct val="100000"/>
              </a:lnSpc>
              <a:spcBef>
                <a:spcPts val="400"/>
              </a:spcBef>
              <a:spcAft>
                <a:spcPts val="0"/>
              </a:spcAft>
              <a:buClr>
                <a:schemeClr val="lt1"/>
              </a:buClr>
              <a:buSzPts val="1800"/>
              <a:buFont typeface="Arial"/>
              <a:buChar char="•"/>
              <a:defRPr sz="1800"/>
            </a:lvl1pPr>
            <a:lvl2pPr marL="914400" lvl="1" indent="-323850" algn="l" rtl="0">
              <a:lnSpc>
                <a:spcPct val="100000"/>
              </a:lnSpc>
              <a:spcBef>
                <a:spcPts val="300"/>
              </a:spcBef>
              <a:spcAft>
                <a:spcPts val="0"/>
              </a:spcAft>
              <a:buClr>
                <a:schemeClr val="lt1"/>
              </a:buClr>
              <a:buSzPts val="1500"/>
              <a:buFont typeface="Arial"/>
              <a:buChar char="–"/>
              <a:defRPr sz="1500"/>
            </a:lvl2pPr>
            <a:lvl3pPr marL="1371600" lvl="2" indent="-317500" algn="l" rtl="0">
              <a:lnSpc>
                <a:spcPct val="100000"/>
              </a:lnSpc>
              <a:spcBef>
                <a:spcPts val="300"/>
              </a:spcBef>
              <a:spcAft>
                <a:spcPts val="0"/>
              </a:spcAft>
              <a:buClr>
                <a:schemeClr val="lt1"/>
              </a:buClr>
              <a:buSzPts val="1400"/>
              <a:buFont typeface="Arial"/>
              <a:buChar char="•"/>
              <a:defRPr sz="1400"/>
            </a:lvl3pPr>
            <a:lvl4pPr marL="1828800" lvl="3" indent="-304800" algn="l" rtl="0">
              <a:lnSpc>
                <a:spcPct val="100000"/>
              </a:lnSpc>
              <a:spcBef>
                <a:spcPts val="200"/>
              </a:spcBef>
              <a:spcAft>
                <a:spcPts val="0"/>
              </a:spcAft>
              <a:buClr>
                <a:schemeClr val="lt1"/>
              </a:buClr>
              <a:buSzPts val="1200"/>
              <a:buFont typeface="Arial"/>
              <a:buChar char="–"/>
              <a:defRPr sz="1200"/>
            </a:lvl4pPr>
            <a:lvl5pPr marL="2286000" lvl="4" indent="-304800" algn="l" rtl="0">
              <a:lnSpc>
                <a:spcPct val="100000"/>
              </a:lnSpc>
              <a:spcBef>
                <a:spcPts val="200"/>
              </a:spcBef>
              <a:spcAft>
                <a:spcPts val="0"/>
              </a:spcAft>
              <a:buClr>
                <a:schemeClr val="lt1"/>
              </a:buClr>
              <a:buSzPts val="1200"/>
              <a:buFont typeface="Arial"/>
              <a:buChar char="»"/>
              <a:defRPr sz="1200"/>
            </a:lvl5pPr>
            <a:lvl6pPr marL="2743200" lvl="5" indent="-304800" algn="l" rtl="0">
              <a:lnSpc>
                <a:spcPct val="100000"/>
              </a:lnSpc>
              <a:spcBef>
                <a:spcPts val="200"/>
              </a:spcBef>
              <a:spcAft>
                <a:spcPts val="0"/>
              </a:spcAft>
              <a:buClr>
                <a:schemeClr val="lt1"/>
              </a:buClr>
              <a:buSzPts val="1200"/>
              <a:buFont typeface="Arial"/>
              <a:buChar char="»"/>
              <a:defRPr sz="1200"/>
            </a:lvl6pPr>
            <a:lvl7pPr marL="3200400" lvl="6" indent="-304800" algn="l" rtl="0">
              <a:lnSpc>
                <a:spcPct val="100000"/>
              </a:lnSpc>
              <a:spcBef>
                <a:spcPts val="200"/>
              </a:spcBef>
              <a:spcAft>
                <a:spcPts val="0"/>
              </a:spcAft>
              <a:buClr>
                <a:schemeClr val="lt1"/>
              </a:buClr>
              <a:buSzPts val="1200"/>
              <a:buFont typeface="Arial"/>
              <a:buChar char="»"/>
              <a:defRPr sz="1200"/>
            </a:lvl7pPr>
            <a:lvl8pPr marL="3657600" lvl="7" indent="-304800" algn="l" rtl="0">
              <a:lnSpc>
                <a:spcPct val="100000"/>
              </a:lnSpc>
              <a:spcBef>
                <a:spcPts val="200"/>
              </a:spcBef>
              <a:spcAft>
                <a:spcPts val="0"/>
              </a:spcAft>
              <a:buClr>
                <a:schemeClr val="lt1"/>
              </a:buClr>
              <a:buSzPts val="1200"/>
              <a:buFont typeface="Arial"/>
              <a:buChar char="»"/>
              <a:defRPr sz="1200"/>
            </a:lvl8pPr>
            <a:lvl9pPr marL="4114800" lvl="8" indent="-304800" algn="l" rtl="0">
              <a:lnSpc>
                <a:spcPct val="100000"/>
              </a:lnSpc>
              <a:spcBef>
                <a:spcPts val="200"/>
              </a:spcBef>
              <a:spcAft>
                <a:spcPts val="0"/>
              </a:spcAft>
              <a:buClr>
                <a:schemeClr val="lt1"/>
              </a:buClr>
              <a:buSzPts val="1200"/>
              <a:buFont typeface="Arial"/>
              <a:buChar char="»"/>
              <a:defRPr sz="1200"/>
            </a:lvl9pPr>
          </a:lstStyle>
          <a:p>
            <a:endParaRPr/>
          </a:p>
        </p:txBody>
      </p:sp>
      <p:sp>
        <p:nvSpPr>
          <p:cNvPr id="169" name="Google Shape;169;p31"/>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70" name="Google Shape;170;p31"/>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71" name="Google Shape;171;p31"/>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72"/>
        <p:cNvGrpSpPr/>
        <p:nvPr/>
      </p:nvGrpSpPr>
      <p:grpSpPr>
        <a:xfrm>
          <a:off x="0" y="0"/>
          <a:ext cx="0" cy="0"/>
          <a:chOff x="0" y="0"/>
          <a:chExt cx="0" cy="0"/>
        </a:xfrm>
      </p:grpSpPr>
      <p:sp>
        <p:nvSpPr>
          <p:cNvPr id="173" name="Google Shape;173;p32"/>
          <p:cNvSpPr txBox="1">
            <a:spLocks noGrp="1"/>
          </p:cNvSpPr>
          <p:nvPr>
            <p:ph type="title"/>
          </p:nvPr>
        </p:nvSpPr>
        <p:spPr>
          <a:xfrm>
            <a:off x="685800" y="457200"/>
            <a:ext cx="7772400" cy="8574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74" name="Google Shape;174;p32"/>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75" name="Google Shape;175;p32"/>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76" name="Google Shape;176;p32"/>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7"/>
        <p:cNvGrpSpPr/>
        <p:nvPr/>
      </p:nvGrpSpPr>
      <p:grpSpPr>
        <a:xfrm>
          <a:off x="0" y="0"/>
          <a:ext cx="0" cy="0"/>
          <a:chOff x="0" y="0"/>
          <a:chExt cx="0" cy="0"/>
        </a:xfrm>
      </p:grpSpPr>
      <p:sp>
        <p:nvSpPr>
          <p:cNvPr id="178" name="Google Shape;178;p33"/>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79" name="Google Shape;179;p33"/>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80" name="Google Shape;180;p33"/>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1"/>
        <p:cNvGrpSpPr/>
        <p:nvPr/>
      </p:nvGrpSpPr>
      <p:grpSpPr>
        <a:xfrm>
          <a:off x="0" y="0"/>
          <a:ext cx="0" cy="0"/>
          <a:chOff x="0" y="0"/>
          <a:chExt cx="0" cy="0"/>
        </a:xfrm>
      </p:grpSpPr>
      <p:sp>
        <p:nvSpPr>
          <p:cNvPr id="182" name="Google Shape;182;p34"/>
          <p:cNvSpPr txBox="1">
            <a:spLocks noGrp="1"/>
          </p:cNvSpPr>
          <p:nvPr>
            <p:ph type="title"/>
          </p:nvPr>
        </p:nvSpPr>
        <p:spPr>
          <a:xfrm>
            <a:off x="457201" y="204788"/>
            <a:ext cx="3008400" cy="8718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SzPts val="1100"/>
              <a:buNone/>
              <a:defRPr sz="1500" b="1"/>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83" name="Google Shape;183;p34"/>
          <p:cNvSpPr txBox="1">
            <a:spLocks noGrp="1"/>
          </p:cNvSpPr>
          <p:nvPr>
            <p:ph type="body" idx="1"/>
          </p:nvPr>
        </p:nvSpPr>
        <p:spPr>
          <a:xfrm>
            <a:off x="3575050" y="204788"/>
            <a:ext cx="5111700" cy="4389900"/>
          </a:xfrm>
          <a:prstGeom prst="rect">
            <a:avLst/>
          </a:prstGeom>
          <a:noFill/>
          <a:ln>
            <a:noFill/>
          </a:ln>
        </p:spPr>
        <p:txBody>
          <a:bodyPr spcFirstLastPara="1" wrap="square" lIns="68575" tIns="34275" rIns="68575" bIns="34275" anchor="t" anchorCtr="0">
            <a:noAutofit/>
          </a:bodyPr>
          <a:lstStyle>
            <a:lvl1pPr marL="457200" lvl="0" indent="-381000" algn="l" rtl="0">
              <a:lnSpc>
                <a:spcPct val="100000"/>
              </a:lnSpc>
              <a:spcBef>
                <a:spcPts val="500"/>
              </a:spcBef>
              <a:spcAft>
                <a:spcPts val="0"/>
              </a:spcAft>
              <a:buClr>
                <a:schemeClr val="lt1"/>
              </a:buClr>
              <a:buSzPts val="2400"/>
              <a:buFont typeface="Arial"/>
              <a:buChar char="•"/>
              <a:defRPr sz="2400"/>
            </a:lvl1pPr>
            <a:lvl2pPr marL="914400" lvl="1" indent="-361950" algn="l" rtl="0">
              <a:lnSpc>
                <a:spcPct val="100000"/>
              </a:lnSpc>
              <a:spcBef>
                <a:spcPts val="400"/>
              </a:spcBef>
              <a:spcAft>
                <a:spcPts val="0"/>
              </a:spcAft>
              <a:buClr>
                <a:schemeClr val="lt1"/>
              </a:buClr>
              <a:buSzPts val="2100"/>
              <a:buFont typeface="Arial"/>
              <a:buChar char="–"/>
              <a:defRPr sz="2100"/>
            </a:lvl2pPr>
            <a:lvl3pPr marL="1371600" lvl="2" indent="-342900" algn="l" rtl="0">
              <a:lnSpc>
                <a:spcPct val="100000"/>
              </a:lnSpc>
              <a:spcBef>
                <a:spcPts val="400"/>
              </a:spcBef>
              <a:spcAft>
                <a:spcPts val="0"/>
              </a:spcAft>
              <a:buClr>
                <a:schemeClr val="lt1"/>
              </a:buClr>
              <a:buSzPts val="1800"/>
              <a:buFont typeface="Arial"/>
              <a:buChar char="•"/>
              <a:defRPr sz="1800"/>
            </a:lvl3pPr>
            <a:lvl4pPr marL="1828800" lvl="3" indent="-323850" algn="l" rtl="0">
              <a:lnSpc>
                <a:spcPct val="100000"/>
              </a:lnSpc>
              <a:spcBef>
                <a:spcPts val="300"/>
              </a:spcBef>
              <a:spcAft>
                <a:spcPts val="0"/>
              </a:spcAft>
              <a:buClr>
                <a:schemeClr val="lt1"/>
              </a:buClr>
              <a:buSzPts val="1500"/>
              <a:buFont typeface="Arial"/>
              <a:buChar char="–"/>
              <a:defRPr sz="1500"/>
            </a:lvl4pPr>
            <a:lvl5pPr marL="2286000" lvl="4" indent="-323850" algn="l" rtl="0">
              <a:lnSpc>
                <a:spcPct val="100000"/>
              </a:lnSpc>
              <a:spcBef>
                <a:spcPts val="300"/>
              </a:spcBef>
              <a:spcAft>
                <a:spcPts val="0"/>
              </a:spcAft>
              <a:buClr>
                <a:schemeClr val="lt1"/>
              </a:buClr>
              <a:buSzPts val="1500"/>
              <a:buFont typeface="Arial"/>
              <a:buChar char="»"/>
              <a:defRPr sz="1500"/>
            </a:lvl5pPr>
            <a:lvl6pPr marL="2743200" lvl="5" indent="-323850" algn="l" rtl="0">
              <a:lnSpc>
                <a:spcPct val="100000"/>
              </a:lnSpc>
              <a:spcBef>
                <a:spcPts val="300"/>
              </a:spcBef>
              <a:spcAft>
                <a:spcPts val="0"/>
              </a:spcAft>
              <a:buClr>
                <a:schemeClr val="lt1"/>
              </a:buClr>
              <a:buSzPts val="1500"/>
              <a:buFont typeface="Arial"/>
              <a:buChar char="»"/>
              <a:defRPr sz="1500"/>
            </a:lvl6pPr>
            <a:lvl7pPr marL="3200400" lvl="6" indent="-323850" algn="l" rtl="0">
              <a:lnSpc>
                <a:spcPct val="100000"/>
              </a:lnSpc>
              <a:spcBef>
                <a:spcPts val="300"/>
              </a:spcBef>
              <a:spcAft>
                <a:spcPts val="0"/>
              </a:spcAft>
              <a:buClr>
                <a:schemeClr val="lt1"/>
              </a:buClr>
              <a:buSzPts val="1500"/>
              <a:buFont typeface="Arial"/>
              <a:buChar char="»"/>
              <a:defRPr sz="1500"/>
            </a:lvl7pPr>
            <a:lvl8pPr marL="3657600" lvl="7" indent="-323850" algn="l" rtl="0">
              <a:lnSpc>
                <a:spcPct val="100000"/>
              </a:lnSpc>
              <a:spcBef>
                <a:spcPts val="300"/>
              </a:spcBef>
              <a:spcAft>
                <a:spcPts val="0"/>
              </a:spcAft>
              <a:buClr>
                <a:schemeClr val="lt1"/>
              </a:buClr>
              <a:buSzPts val="1500"/>
              <a:buFont typeface="Arial"/>
              <a:buChar char="»"/>
              <a:defRPr sz="1500"/>
            </a:lvl8pPr>
            <a:lvl9pPr marL="4114800" lvl="8" indent="-323850" algn="l" rtl="0">
              <a:lnSpc>
                <a:spcPct val="100000"/>
              </a:lnSpc>
              <a:spcBef>
                <a:spcPts val="300"/>
              </a:spcBef>
              <a:spcAft>
                <a:spcPts val="0"/>
              </a:spcAft>
              <a:buClr>
                <a:schemeClr val="lt1"/>
              </a:buClr>
              <a:buSzPts val="1500"/>
              <a:buFont typeface="Arial"/>
              <a:buChar char="»"/>
              <a:defRPr sz="1500"/>
            </a:lvl9pPr>
          </a:lstStyle>
          <a:p>
            <a:endParaRPr/>
          </a:p>
        </p:txBody>
      </p:sp>
      <p:sp>
        <p:nvSpPr>
          <p:cNvPr id="184" name="Google Shape;184;p34"/>
          <p:cNvSpPr txBox="1">
            <a:spLocks noGrp="1"/>
          </p:cNvSpPr>
          <p:nvPr>
            <p:ph type="body" idx="2"/>
          </p:nvPr>
        </p:nvSpPr>
        <p:spPr>
          <a:xfrm>
            <a:off x="457201" y="1076326"/>
            <a:ext cx="3008400" cy="3518400"/>
          </a:xfrm>
          <a:prstGeom prst="rect">
            <a:avLst/>
          </a:prstGeom>
          <a:noFill/>
          <a:ln>
            <a:noFill/>
          </a:ln>
        </p:spPr>
        <p:txBody>
          <a:bodyPr spcFirstLastPara="1" wrap="square" lIns="68575" tIns="34275" rIns="68575" bIns="34275" anchor="t" anchorCtr="0">
            <a:noAutofit/>
          </a:bodyPr>
          <a:lstStyle>
            <a:lvl1pPr marL="457200" lvl="0" indent="-228600" algn="l" rtl="0">
              <a:lnSpc>
                <a:spcPct val="100000"/>
              </a:lnSpc>
              <a:spcBef>
                <a:spcPts val="200"/>
              </a:spcBef>
              <a:spcAft>
                <a:spcPts val="0"/>
              </a:spcAft>
              <a:buClr>
                <a:schemeClr val="lt1"/>
              </a:buClr>
              <a:buSzPts val="1100"/>
              <a:buFont typeface="Arial"/>
              <a:buNone/>
              <a:defRPr sz="1100"/>
            </a:lvl1pPr>
            <a:lvl2pPr marL="914400" lvl="1" indent="-228600" algn="l" rtl="0">
              <a:lnSpc>
                <a:spcPct val="100000"/>
              </a:lnSpc>
              <a:spcBef>
                <a:spcPts val="200"/>
              </a:spcBef>
              <a:spcAft>
                <a:spcPts val="0"/>
              </a:spcAft>
              <a:buClr>
                <a:schemeClr val="lt1"/>
              </a:buClr>
              <a:buSzPts val="900"/>
              <a:buFont typeface="Arial"/>
              <a:buNone/>
              <a:defRPr sz="900"/>
            </a:lvl2pPr>
            <a:lvl3pPr marL="1371600" lvl="2" indent="-228600" algn="l" rtl="0">
              <a:lnSpc>
                <a:spcPct val="100000"/>
              </a:lnSpc>
              <a:spcBef>
                <a:spcPts val="200"/>
              </a:spcBef>
              <a:spcAft>
                <a:spcPts val="0"/>
              </a:spcAft>
              <a:buClr>
                <a:schemeClr val="lt1"/>
              </a:buClr>
              <a:buSzPts val="800"/>
              <a:buFont typeface="Arial"/>
              <a:buNone/>
              <a:defRPr sz="800"/>
            </a:lvl3pPr>
            <a:lvl4pPr marL="1828800" lvl="3" indent="-228600" algn="l" rtl="0">
              <a:lnSpc>
                <a:spcPct val="100000"/>
              </a:lnSpc>
              <a:spcBef>
                <a:spcPts val="100"/>
              </a:spcBef>
              <a:spcAft>
                <a:spcPts val="0"/>
              </a:spcAft>
              <a:buClr>
                <a:schemeClr val="lt1"/>
              </a:buClr>
              <a:buSzPts val="700"/>
              <a:buFont typeface="Arial"/>
              <a:buNone/>
              <a:defRPr sz="700"/>
            </a:lvl4pPr>
            <a:lvl5pPr marL="2286000" lvl="4" indent="-228600" algn="l" rtl="0">
              <a:lnSpc>
                <a:spcPct val="100000"/>
              </a:lnSpc>
              <a:spcBef>
                <a:spcPts val="100"/>
              </a:spcBef>
              <a:spcAft>
                <a:spcPts val="0"/>
              </a:spcAft>
              <a:buClr>
                <a:schemeClr val="lt1"/>
              </a:buClr>
              <a:buSzPts val="700"/>
              <a:buFont typeface="Arial"/>
              <a:buNone/>
              <a:defRPr sz="700"/>
            </a:lvl5pPr>
            <a:lvl6pPr marL="2743200" lvl="5" indent="-228600" algn="l" rtl="0">
              <a:lnSpc>
                <a:spcPct val="100000"/>
              </a:lnSpc>
              <a:spcBef>
                <a:spcPts val="100"/>
              </a:spcBef>
              <a:spcAft>
                <a:spcPts val="0"/>
              </a:spcAft>
              <a:buClr>
                <a:schemeClr val="lt1"/>
              </a:buClr>
              <a:buSzPts val="700"/>
              <a:buFont typeface="Arial"/>
              <a:buNone/>
              <a:defRPr sz="700"/>
            </a:lvl6pPr>
            <a:lvl7pPr marL="3200400" lvl="6" indent="-228600" algn="l" rtl="0">
              <a:lnSpc>
                <a:spcPct val="100000"/>
              </a:lnSpc>
              <a:spcBef>
                <a:spcPts val="100"/>
              </a:spcBef>
              <a:spcAft>
                <a:spcPts val="0"/>
              </a:spcAft>
              <a:buClr>
                <a:schemeClr val="lt1"/>
              </a:buClr>
              <a:buSzPts val="700"/>
              <a:buFont typeface="Arial"/>
              <a:buNone/>
              <a:defRPr sz="700"/>
            </a:lvl7pPr>
            <a:lvl8pPr marL="3657600" lvl="7" indent="-228600" algn="l" rtl="0">
              <a:lnSpc>
                <a:spcPct val="100000"/>
              </a:lnSpc>
              <a:spcBef>
                <a:spcPts val="100"/>
              </a:spcBef>
              <a:spcAft>
                <a:spcPts val="0"/>
              </a:spcAft>
              <a:buClr>
                <a:schemeClr val="lt1"/>
              </a:buClr>
              <a:buSzPts val="700"/>
              <a:buFont typeface="Arial"/>
              <a:buNone/>
              <a:defRPr sz="700"/>
            </a:lvl8pPr>
            <a:lvl9pPr marL="4114800" lvl="8" indent="-228600" algn="l" rtl="0">
              <a:lnSpc>
                <a:spcPct val="100000"/>
              </a:lnSpc>
              <a:spcBef>
                <a:spcPts val="100"/>
              </a:spcBef>
              <a:spcAft>
                <a:spcPts val="0"/>
              </a:spcAft>
              <a:buClr>
                <a:schemeClr val="lt1"/>
              </a:buClr>
              <a:buSzPts val="700"/>
              <a:buFont typeface="Arial"/>
              <a:buNone/>
              <a:defRPr sz="700"/>
            </a:lvl9pPr>
          </a:lstStyle>
          <a:p>
            <a:endParaRPr/>
          </a:p>
        </p:txBody>
      </p:sp>
      <p:sp>
        <p:nvSpPr>
          <p:cNvPr id="185" name="Google Shape;185;p34"/>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86" name="Google Shape;186;p34"/>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87" name="Google Shape;187;p34"/>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8"/>
        <p:cNvGrpSpPr/>
        <p:nvPr/>
      </p:nvGrpSpPr>
      <p:grpSpPr>
        <a:xfrm>
          <a:off x="0" y="0"/>
          <a:ext cx="0" cy="0"/>
          <a:chOff x="0" y="0"/>
          <a:chExt cx="0" cy="0"/>
        </a:xfrm>
      </p:grpSpPr>
      <p:sp>
        <p:nvSpPr>
          <p:cNvPr id="189" name="Google Shape;189;p35"/>
          <p:cNvSpPr txBox="1">
            <a:spLocks noGrp="1"/>
          </p:cNvSpPr>
          <p:nvPr>
            <p:ph type="title"/>
          </p:nvPr>
        </p:nvSpPr>
        <p:spPr>
          <a:xfrm>
            <a:off x="1792288" y="3600450"/>
            <a:ext cx="5486400" cy="425100"/>
          </a:xfrm>
          <a:prstGeom prst="rect">
            <a:avLst/>
          </a:prstGeom>
          <a:noFill/>
          <a:ln>
            <a:noFill/>
          </a:ln>
        </p:spPr>
        <p:txBody>
          <a:bodyPr spcFirstLastPara="1" wrap="square" lIns="68575" tIns="34275" rIns="68575" bIns="34275" anchor="b" anchorCtr="0">
            <a:noAutofit/>
          </a:bodyPr>
          <a:lstStyle>
            <a:lvl1pPr lvl="0" algn="l" rtl="0">
              <a:lnSpc>
                <a:spcPct val="100000"/>
              </a:lnSpc>
              <a:spcBef>
                <a:spcPts val="0"/>
              </a:spcBef>
              <a:spcAft>
                <a:spcPts val="0"/>
              </a:spcAft>
              <a:buSzPts val="1100"/>
              <a:buNone/>
              <a:defRPr sz="1500" b="1"/>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90" name="Google Shape;190;p35"/>
          <p:cNvSpPr>
            <a:spLocks noGrp="1"/>
          </p:cNvSpPr>
          <p:nvPr>
            <p:ph type="pic" idx="2"/>
          </p:nvPr>
        </p:nvSpPr>
        <p:spPr>
          <a:xfrm>
            <a:off x="1792288" y="459581"/>
            <a:ext cx="5486400" cy="3086100"/>
          </a:xfrm>
          <a:prstGeom prst="rect">
            <a:avLst/>
          </a:prstGeom>
          <a:noFill/>
          <a:ln>
            <a:noFill/>
          </a:ln>
        </p:spPr>
      </p:sp>
      <p:sp>
        <p:nvSpPr>
          <p:cNvPr id="191" name="Google Shape;191;p35"/>
          <p:cNvSpPr txBox="1">
            <a:spLocks noGrp="1"/>
          </p:cNvSpPr>
          <p:nvPr>
            <p:ph type="body" idx="1"/>
          </p:nvPr>
        </p:nvSpPr>
        <p:spPr>
          <a:xfrm>
            <a:off x="1792288" y="4025504"/>
            <a:ext cx="5486400" cy="603600"/>
          </a:xfrm>
          <a:prstGeom prst="rect">
            <a:avLst/>
          </a:prstGeom>
          <a:noFill/>
          <a:ln>
            <a:noFill/>
          </a:ln>
        </p:spPr>
        <p:txBody>
          <a:bodyPr spcFirstLastPara="1" wrap="square" lIns="68575" tIns="34275" rIns="68575" bIns="34275" anchor="t" anchorCtr="0">
            <a:noAutofit/>
          </a:bodyPr>
          <a:lstStyle>
            <a:lvl1pPr marL="457200" lvl="0" indent="-228600" algn="l" rtl="0">
              <a:lnSpc>
                <a:spcPct val="100000"/>
              </a:lnSpc>
              <a:spcBef>
                <a:spcPts val="200"/>
              </a:spcBef>
              <a:spcAft>
                <a:spcPts val="0"/>
              </a:spcAft>
              <a:buClr>
                <a:schemeClr val="lt1"/>
              </a:buClr>
              <a:buSzPts val="1100"/>
              <a:buFont typeface="Arial"/>
              <a:buNone/>
              <a:defRPr sz="1100"/>
            </a:lvl1pPr>
            <a:lvl2pPr marL="914400" lvl="1" indent="-228600" algn="l" rtl="0">
              <a:lnSpc>
                <a:spcPct val="100000"/>
              </a:lnSpc>
              <a:spcBef>
                <a:spcPts val="200"/>
              </a:spcBef>
              <a:spcAft>
                <a:spcPts val="0"/>
              </a:spcAft>
              <a:buClr>
                <a:schemeClr val="lt1"/>
              </a:buClr>
              <a:buSzPts val="900"/>
              <a:buFont typeface="Arial"/>
              <a:buNone/>
              <a:defRPr sz="900"/>
            </a:lvl2pPr>
            <a:lvl3pPr marL="1371600" lvl="2" indent="-228600" algn="l" rtl="0">
              <a:lnSpc>
                <a:spcPct val="100000"/>
              </a:lnSpc>
              <a:spcBef>
                <a:spcPts val="200"/>
              </a:spcBef>
              <a:spcAft>
                <a:spcPts val="0"/>
              </a:spcAft>
              <a:buClr>
                <a:schemeClr val="lt1"/>
              </a:buClr>
              <a:buSzPts val="800"/>
              <a:buFont typeface="Arial"/>
              <a:buNone/>
              <a:defRPr sz="800"/>
            </a:lvl3pPr>
            <a:lvl4pPr marL="1828800" lvl="3" indent="-228600" algn="l" rtl="0">
              <a:lnSpc>
                <a:spcPct val="100000"/>
              </a:lnSpc>
              <a:spcBef>
                <a:spcPts val="100"/>
              </a:spcBef>
              <a:spcAft>
                <a:spcPts val="0"/>
              </a:spcAft>
              <a:buClr>
                <a:schemeClr val="lt1"/>
              </a:buClr>
              <a:buSzPts val="700"/>
              <a:buFont typeface="Arial"/>
              <a:buNone/>
              <a:defRPr sz="700"/>
            </a:lvl4pPr>
            <a:lvl5pPr marL="2286000" lvl="4" indent="-228600" algn="l" rtl="0">
              <a:lnSpc>
                <a:spcPct val="100000"/>
              </a:lnSpc>
              <a:spcBef>
                <a:spcPts val="100"/>
              </a:spcBef>
              <a:spcAft>
                <a:spcPts val="0"/>
              </a:spcAft>
              <a:buClr>
                <a:schemeClr val="lt1"/>
              </a:buClr>
              <a:buSzPts val="700"/>
              <a:buFont typeface="Arial"/>
              <a:buNone/>
              <a:defRPr sz="700"/>
            </a:lvl5pPr>
            <a:lvl6pPr marL="2743200" lvl="5" indent="-228600" algn="l" rtl="0">
              <a:lnSpc>
                <a:spcPct val="100000"/>
              </a:lnSpc>
              <a:spcBef>
                <a:spcPts val="100"/>
              </a:spcBef>
              <a:spcAft>
                <a:spcPts val="0"/>
              </a:spcAft>
              <a:buClr>
                <a:schemeClr val="lt1"/>
              </a:buClr>
              <a:buSzPts val="700"/>
              <a:buFont typeface="Arial"/>
              <a:buNone/>
              <a:defRPr sz="700"/>
            </a:lvl6pPr>
            <a:lvl7pPr marL="3200400" lvl="6" indent="-228600" algn="l" rtl="0">
              <a:lnSpc>
                <a:spcPct val="100000"/>
              </a:lnSpc>
              <a:spcBef>
                <a:spcPts val="100"/>
              </a:spcBef>
              <a:spcAft>
                <a:spcPts val="0"/>
              </a:spcAft>
              <a:buClr>
                <a:schemeClr val="lt1"/>
              </a:buClr>
              <a:buSzPts val="700"/>
              <a:buFont typeface="Arial"/>
              <a:buNone/>
              <a:defRPr sz="700"/>
            </a:lvl7pPr>
            <a:lvl8pPr marL="3657600" lvl="7" indent="-228600" algn="l" rtl="0">
              <a:lnSpc>
                <a:spcPct val="100000"/>
              </a:lnSpc>
              <a:spcBef>
                <a:spcPts val="100"/>
              </a:spcBef>
              <a:spcAft>
                <a:spcPts val="0"/>
              </a:spcAft>
              <a:buClr>
                <a:schemeClr val="lt1"/>
              </a:buClr>
              <a:buSzPts val="700"/>
              <a:buFont typeface="Arial"/>
              <a:buNone/>
              <a:defRPr sz="700"/>
            </a:lvl8pPr>
            <a:lvl9pPr marL="4114800" lvl="8" indent="-228600" algn="l" rtl="0">
              <a:lnSpc>
                <a:spcPct val="100000"/>
              </a:lnSpc>
              <a:spcBef>
                <a:spcPts val="100"/>
              </a:spcBef>
              <a:spcAft>
                <a:spcPts val="0"/>
              </a:spcAft>
              <a:buClr>
                <a:schemeClr val="lt1"/>
              </a:buClr>
              <a:buSzPts val="700"/>
              <a:buFont typeface="Arial"/>
              <a:buNone/>
              <a:defRPr sz="700"/>
            </a:lvl9pPr>
          </a:lstStyle>
          <a:p>
            <a:endParaRPr/>
          </a:p>
        </p:txBody>
      </p:sp>
      <p:sp>
        <p:nvSpPr>
          <p:cNvPr id="192" name="Google Shape;192;p35"/>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93" name="Google Shape;193;p35"/>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94" name="Google Shape;194;p35"/>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95"/>
        <p:cNvGrpSpPr/>
        <p:nvPr/>
      </p:nvGrpSpPr>
      <p:grpSpPr>
        <a:xfrm>
          <a:off x="0" y="0"/>
          <a:ext cx="0" cy="0"/>
          <a:chOff x="0" y="0"/>
          <a:chExt cx="0" cy="0"/>
        </a:xfrm>
      </p:grpSpPr>
      <p:sp>
        <p:nvSpPr>
          <p:cNvPr id="196" name="Google Shape;196;p36"/>
          <p:cNvSpPr txBox="1">
            <a:spLocks noGrp="1"/>
          </p:cNvSpPr>
          <p:nvPr>
            <p:ph type="title"/>
          </p:nvPr>
        </p:nvSpPr>
        <p:spPr>
          <a:xfrm>
            <a:off x="685800" y="457200"/>
            <a:ext cx="7772400" cy="8574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197" name="Google Shape;197;p36"/>
          <p:cNvSpPr txBox="1">
            <a:spLocks noGrp="1"/>
          </p:cNvSpPr>
          <p:nvPr>
            <p:ph type="body" idx="1"/>
          </p:nvPr>
        </p:nvSpPr>
        <p:spPr>
          <a:xfrm rot="5400000">
            <a:off x="3028950" y="-857250"/>
            <a:ext cx="3086100" cy="77724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300"/>
              </a:spcBef>
              <a:spcAft>
                <a:spcPts val="0"/>
              </a:spcAft>
              <a:buClr>
                <a:schemeClr val="lt1"/>
              </a:buClr>
              <a:buSzPts val="1400"/>
              <a:buChar char="•"/>
              <a:defRPr/>
            </a:lvl1pPr>
            <a:lvl2pPr marL="914400" lvl="1" indent="-317500" algn="l" rtl="0">
              <a:lnSpc>
                <a:spcPct val="100000"/>
              </a:lnSpc>
              <a:spcBef>
                <a:spcPts val="300"/>
              </a:spcBef>
              <a:spcAft>
                <a:spcPts val="0"/>
              </a:spcAft>
              <a:buClr>
                <a:schemeClr val="lt1"/>
              </a:buClr>
              <a:buSzPts val="1400"/>
              <a:buChar char="–"/>
              <a:defRPr/>
            </a:lvl2pPr>
            <a:lvl3pPr marL="1371600" lvl="2" indent="-317500" algn="l" rtl="0">
              <a:lnSpc>
                <a:spcPct val="100000"/>
              </a:lnSpc>
              <a:spcBef>
                <a:spcPts val="300"/>
              </a:spcBef>
              <a:spcAft>
                <a:spcPts val="0"/>
              </a:spcAft>
              <a:buClr>
                <a:schemeClr val="lt1"/>
              </a:buClr>
              <a:buSzPts val="1400"/>
              <a:buChar char="•"/>
              <a:defRPr/>
            </a:lvl3pPr>
            <a:lvl4pPr marL="1828800" lvl="3" indent="-317500" algn="l" rtl="0">
              <a:lnSpc>
                <a:spcPct val="100000"/>
              </a:lnSpc>
              <a:spcBef>
                <a:spcPts val="300"/>
              </a:spcBef>
              <a:spcAft>
                <a:spcPts val="0"/>
              </a:spcAft>
              <a:buClr>
                <a:schemeClr val="lt1"/>
              </a:buClr>
              <a:buSzPts val="1400"/>
              <a:buChar char="–"/>
              <a:defRPr/>
            </a:lvl4pPr>
            <a:lvl5pPr marL="2286000" lvl="4" indent="-317500" algn="l" rtl="0">
              <a:lnSpc>
                <a:spcPct val="100000"/>
              </a:lnSpc>
              <a:spcBef>
                <a:spcPts val="300"/>
              </a:spcBef>
              <a:spcAft>
                <a:spcPts val="0"/>
              </a:spcAft>
              <a:buClr>
                <a:schemeClr val="lt1"/>
              </a:buClr>
              <a:buSzPts val="1400"/>
              <a:buChar char="»"/>
              <a:defRPr/>
            </a:lvl5pPr>
            <a:lvl6pPr marL="2743200" lvl="5" indent="-317500" algn="l" rtl="0">
              <a:lnSpc>
                <a:spcPct val="100000"/>
              </a:lnSpc>
              <a:spcBef>
                <a:spcPts val="300"/>
              </a:spcBef>
              <a:spcAft>
                <a:spcPts val="0"/>
              </a:spcAft>
              <a:buClr>
                <a:schemeClr val="lt1"/>
              </a:buClr>
              <a:buSzPts val="1400"/>
              <a:buChar char="»"/>
              <a:defRPr/>
            </a:lvl6pPr>
            <a:lvl7pPr marL="3200400" lvl="6" indent="-317500" algn="l" rtl="0">
              <a:lnSpc>
                <a:spcPct val="100000"/>
              </a:lnSpc>
              <a:spcBef>
                <a:spcPts val="300"/>
              </a:spcBef>
              <a:spcAft>
                <a:spcPts val="0"/>
              </a:spcAft>
              <a:buClr>
                <a:schemeClr val="lt1"/>
              </a:buClr>
              <a:buSzPts val="1400"/>
              <a:buChar char="»"/>
              <a:defRPr/>
            </a:lvl7pPr>
            <a:lvl8pPr marL="3657600" lvl="7" indent="-317500" algn="l" rtl="0">
              <a:lnSpc>
                <a:spcPct val="100000"/>
              </a:lnSpc>
              <a:spcBef>
                <a:spcPts val="300"/>
              </a:spcBef>
              <a:spcAft>
                <a:spcPts val="0"/>
              </a:spcAft>
              <a:buClr>
                <a:schemeClr val="lt1"/>
              </a:buClr>
              <a:buSzPts val="1400"/>
              <a:buChar char="»"/>
              <a:defRPr/>
            </a:lvl8pPr>
            <a:lvl9pPr marL="4114800" lvl="8" indent="-317500" algn="l" rtl="0">
              <a:lnSpc>
                <a:spcPct val="100000"/>
              </a:lnSpc>
              <a:spcBef>
                <a:spcPts val="300"/>
              </a:spcBef>
              <a:spcAft>
                <a:spcPts val="0"/>
              </a:spcAft>
              <a:buClr>
                <a:schemeClr val="lt1"/>
              </a:buClr>
              <a:buSzPts val="1400"/>
              <a:buChar char="»"/>
              <a:defRPr/>
            </a:lvl9pPr>
          </a:lstStyle>
          <a:p>
            <a:endParaRPr/>
          </a:p>
        </p:txBody>
      </p:sp>
      <p:sp>
        <p:nvSpPr>
          <p:cNvPr id="198" name="Google Shape;198;p36"/>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199" name="Google Shape;199;p36"/>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200" name="Google Shape;200;p36"/>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01"/>
        <p:cNvGrpSpPr/>
        <p:nvPr/>
      </p:nvGrpSpPr>
      <p:grpSpPr>
        <a:xfrm>
          <a:off x="0" y="0"/>
          <a:ext cx="0" cy="0"/>
          <a:chOff x="0" y="0"/>
          <a:chExt cx="0" cy="0"/>
        </a:xfrm>
      </p:grpSpPr>
      <p:sp>
        <p:nvSpPr>
          <p:cNvPr id="202" name="Google Shape;202;p37"/>
          <p:cNvSpPr txBox="1">
            <a:spLocks noGrp="1"/>
          </p:cNvSpPr>
          <p:nvPr>
            <p:ph type="title"/>
          </p:nvPr>
        </p:nvSpPr>
        <p:spPr>
          <a:xfrm rot="5400000">
            <a:off x="5429250" y="1543050"/>
            <a:ext cx="4114800" cy="19431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203" name="Google Shape;203;p37"/>
          <p:cNvSpPr txBox="1">
            <a:spLocks noGrp="1"/>
          </p:cNvSpPr>
          <p:nvPr>
            <p:ph type="body" idx="1"/>
          </p:nvPr>
        </p:nvSpPr>
        <p:spPr>
          <a:xfrm rot="5400000">
            <a:off x="1466850" y="-323850"/>
            <a:ext cx="4114800" cy="56769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300"/>
              </a:spcBef>
              <a:spcAft>
                <a:spcPts val="0"/>
              </a:spcAft>
              <a:buClr>
                <a:schemeClr val="lt1"/>
              </a:buClr>
              <a:buSzPts val="1400"/>
              <a:buChar char="•"/>
              <a:defRPr/>
            </a:lvl1pPr>
            <a:lvl2pPr marL="914400" lvl="1" indent="-317500" algn="l" rtl="0">
              <a:lnSpc>
                <a:spcPct val="100000"/>
              </a:lnSpc>
              <a:spcBef>
                <a:spcPts val="300"/>
              </a:spcBef>
              <a:spcAft>
                <a:spcPts val="0"/>
              </a:spcAft>
              <a:buClr>
                <a:schemeClr val="lt1"/>
              </a:buClr>
              <a:buSzPts val="1400"/>
              <a:buChar char="–"/>
              <a:defRPr/>
            </a:lvl2pPr>
            <a:lvl3pPr marL="1371600" lvl="2" indent="-317500" algn="l" rtl="0">
              <a:lnSpc>
                <a:spcPct val="100000"/>
              </a:lnSpc>
              <a:spcBef>
                <a:spcPts val="300"/>
              </a:spcBef>
              <a:spcAft>
                <a:spcPts val="0"/>
              </a:spcAft>
              <a:buClr>
                <a:schemeClr val="lt1"/>
              </a:buClr>
              <a:buSzPts val="1400"/>
              <a:buChar char="•"/>
              <a:defRPr/>
            </a:lvl3pPr>
            <a:lvl4pPr marL="1828800" lvl="3" indent="-317500" algn="l" rtl="0">
              <a:lnSpc>
                <a:spcPct val="100000"/>
              </a:lnSpc>
              <a:spcBef>
                <a:spcPts val="300"/>
              </a:spcBef>
              <a:spcAft>
                <a:spcPts val="0"/>
              </a:spcAft>
              <a:buClr>
                <a:schemeClr val="lt1"/>
              </a:buClr>
              <a:buSzPts val="1400"/>
              <a:buChar char="–"/>
              <a:defRPr/>
            </a:lvl4pPr>
            <a:lvl5pPr marL="2286000" lvl="4" indent="-317500" algn="l" rtl="0">
              <a:lnSpc>
                <a:spcPct val="100000"/>
              </a:lnSpc>
              <a:spcBef>
                <a:spcPts val="300"/>
              </a:spcBef>
              <a:spcAft>
                <a:spcPts val="0"/>
              </a:spcAft>
              <a:buClr>
                <a:schemeClr val="lt1"/>
              </a:buClr>
              <a:buSzPts val="1400"/>
              <a:buChar char="»"/>
              <a:defRPr/>
            </a:lvl5pPr>
            <a:lvl6pPr marL="2743200" lvl="5" indent="-317500" algn="l" rtl="0">
              <a:lnSpc>
                <a:spcPct val="100000"/>
              </a:lnSpc>
              <a:spcBef>
                <a:spcPts val="300"/>
              </a:spcBef>
              <a:spcAft>
                <a:spcPts val="0"/>
              </a:spcAft>
              <a:buClr>
                <a:schemeClr val="lt1"/>
              </a:buClr>
              <a:buSzPts val="1400"/>
              <a:buChar char="»"/>
              <a:defRPr/>
            </a:lvl6pPr>
            <a:lvl7pPr marL="3200400" lvl="6" indent="-317500" algn="l" rtl="0">
              <a:lnSpc>
                <a:spcPct val="100000"/>
              </a:lnSpc>
              <a:spcBef>
                <a:spcPts val="300"/>
              </a:spcBef>
              <a:spcAft>
                <a:spcPts val="0"/>
              </a:spcAft>
              <a:buClr>
                <a:schemeClr val="lt1"/>
              </a:buClr>
              <a:buSzPts val="1400"/>
              <a:buChar char="»"/>
              <a:defRPr/>
            </a:lvl7pPr>
            <a:lvl8pPr marL="3657600" lvl="7" indent="-317500" algn="l" rtl="0">
              <a:lnSpc>
                <a:spcPct val="100000"/>
              </a:lnSpc>
              <a:spcBef>
                <a:spcPts val="300"/>
              </a:spcBef>
              <a:spcAft>
                <a:spcPts val="0"/>
              </a:spcAft>
              <a:buClr>
                <a:schemeClr val="lt1"/>
              </a:buClr>
              <a:buSzPts val="1400"/>
              <a:buChar char="»"/>
              <a:defRPr/>
            </a:lvl8pPr>
            <a:lvl9pPr marL="4114800" lvl="8" indent="-317500" algn="l" rtl="0">
              <a:lnSpc>
                <a:spcPct val="100000"/>
              </a:lnSpc>
              <a:spcBef>
                <a:spcPts val="300"/>
              </a:spcBef>
              <a:spcAft>
                <a:spcPts val="0"/>
              </a:spcAft>
              <a:buClr>
                <a:schemeClr val="lt1"/>
              </a:buClr>
              <a:buSzPts val="1400"/>
              <a:buChar char="»"/>
              <a:defRPr/>
            </a:lvl9pPr>
          </a:lstStyle>
          <a:p>
            <a:endParaRPr/>
          </a:p>
        </p:txBody>
      </p:sp>
      <p:sp>
        <p:nvSpPr>
          <p:cNvPr id="204" name="Google Shape;204;p37"/>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205" name="Google Shape;205;p37"/>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206" name="Google Shape;206;p37"/>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6"/>
        <p:cNvGrpSpPr/>
        <p:nvPr/>
      </p:nvGrpSpPr>
      <p:grpSpPr>
        <a:xfrm>
          <a:off x="0" y="0"/>
          <a:ext cx="0" cy="0"/>
          <a:chOff x="0" y="0"/>
          <a:chExt cx="0" cy="0"/>
        </a:xfrm>
      </p:grpSpPr>
      <p:sp>
        <p:nvSpPr>
          <p:cNvPr id="57" name="Google Shape;57;p1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marR="0" lvl="0" algn="l" rtl="0">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a:endParaRPr/>
          </a:p>
        </p:txBody>
      </p:sp>
      <p:sp>
        <p:nvSpPr>
          <p:cNvPr id="58" name="Google Shape;58;p14"/>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marR="0" lvl="0" indent="-361950" algn="l" rtl="0">
              <a:lnSpc>
                <a:spcPct val="90000"/>
              </a:lnSpc>
              <a:spcBef>
                <a:spcPts val="80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rtl="0">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59" name="Google Shape;59;p14"/>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0" name="Google Shape;60;p14"/>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rtl="0">
              <a:spcBef>
                <a:spcPts val="0"/>
              </a:spcBef>
              <a:spcAft>
                <a:spcPts val="0"/>
              </a:spcAft>
              <a:buSzPts val="11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100"/>
              <a:buNone/>
              <a:defRPr sz="1400" b="0" i="0" u="none" strike="noStrike" cap="none">
                <a:solidFill>
                  <a:schemeClr val="dk1"/>
                </a:solidFill>
                <a:latin typeface="Calibri"/>
                <a:ea typeface="Calibri"/>
                <a:cs typeface="Calibri"/>
                <a:sym typeface="Calibri"/>
              </a:defRPr>
            </a:lvl9pPr>
          </a:lstStyle>
          <a:p>
            <a:endParaRPr/>
          </a:p>
        </p:txBody>
      </p:sp>
      <p:sp>
        <p:nvSpPr>
          <p:cNvPr id="61" name="Google Shape;61;p1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31"/>
        <p:cNvGrpSpPr/>
        <p:nvPr/>
      </p:nvGrpSpPr>
      <p:grpSpPr>
        <a:xfrm>
          <a:off x="0" y="0"/>
          <a:ext cx="0" cy="0"/>
          <a:chOff x="0" y="0"/>
          <a:chExt cx="0" cy="0"/>
        </a:xfrm>
      </p:grpSpPr>
      <p:sp>
        <p:nvSpPr>
          <p:cNvPr id="132" name="Google Shape;132;p26"/>
          <p:cNvSpPr txBox="1">
            <a:spLocks noGrp="1"/>
          </p:cNvSpPr>
          <p:nvPr>
            <p:ph type="title"/>
          </p:nvPr>
        </p:nvSpPr>
        <p:spPr>
          <a:xfrm>
            <a:off x="685800" y="457200"/>
            <a:ext cx="7772400" cy="8574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3500" b="0"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rgbClr val="000000"/>
              </a:buClr>
              <a:buSzPts val="1100"/>
              <a:buFont typeface="Arial"/>
              <a:buNone/>
              <a:defRPr sz="35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rgbClr val="000000"/>
              </a:buClr>
              <a:buSzPts val="1100"/>
              <a:buFont typeface="Arial"/>
              <a:buNone/>
              <a:defRPr sz="35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rgbClr val="000000"/>
              </a:buClr>
              <a:buSzPts val="1100"/>
              <a:buFont typeface="Arial"/>
              <a:buNone/>
              <a:defRPr sz="35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rgbClr val="000000"/>
              </a:buClr>
              <a:buSzPts val="1100"/>
              <a:buFont typeface="Arial"/>
              <a:buNone/>
              <a:defRPr sz="35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rgbClr val="000000"/>
              </a:buClr>
              <a:buSzPts val="1100"/>
              <a:buFont typeface="Arial"/>
              <a:buNone/>
              <a:defRPr sz="35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rgbClr val="000000"/>
              </a:buClr>
              <a:buSzPts val="1100"/>
              <a:buFont typeface="Arial"/>
              <a:buNone/>
              <a:defRPr sz="35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rgbClr val="000000"/>
              </a:buClr>
              <a:buSzPts val="1100"/>
              <a:buFont typeface="Arial"/>
              <a:buNone/>
              <a:defRPr sz="35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rgbClr val="000000"/>
              </a:buClr>
              <a:buSzPts val="1100"/>
              <a:buFont typeface="Arial"/>
              <a:buNone/>
              <a:defRPr sz="3500" b="0" i="0" u="none" strike="noStrike" cap="none">
                <a:solidFill>
                  <a:schemeClr val="lt1"/>
                </a:solidFill>
                <a:latin typeface="Arial"/>
                <a:ea typeface="Arial"/>
                <a:cs typeface="Arial"/>
                <a:sym typeface="Arial"/>
              </a:defRPr>
            </a:lvl9pPr>
          </a:lstStyle>
          <a:p>
            <a:endParaRPr/>
          </a:p>
        </p:txBody>
      </p:sp>
      <p:sp>
        <p:nvSpPr>
          <p:cNvPr id="133" name="Google Shape;133;p26"/>
          <p:cNvSpPr txBox="1">
            <a:spLocks noGrp="1"/>
          </p:cNvSpPr>
          <p:nvPr>
            <p:ph type="body" idx="1"/>
          </p:nvPr>
        </p:nvSpPr>
        <p:spPr>
          <a:xfrm>
            <a:off x="685800" y="1485900"/>
            <a:ext cx="7772400" cy="3086100"/>
          </a:xfrm>
          <a:prstGeom prst="rect">
            <a:avLst/>
          </a:prstGeom>
          <a:noFill/>
          <a:ln>
            <a:noFill/>
          </a:ln>
        </p:spPr>
        <p:txBody>
          <a:bodyPr spcFirstLastPara="1" wrap="square" lIns="68575" tIns="34275" rIns="68575" bIns="34275" anchor="t" anchorCtr="0">
            <a:noAutofit/>
          </a:bodyPr>
          <a:lstStyle>
            <a:lvl1pPr marL="457200" marR="0" lvl="0" indent="-381000" algn="l" rtl="0">
              <a:lnSpc>
                <a:spcPct val="100000"/>
              </a:lnSpc>
              <a:spcBef>
                <a:spcPts val="50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61950" algn="l" rtl="0">
              <a:lnSpc>
                <a:spcPct val="100000"/>
              </a:lnSpc>
              <a:spcBef>
                <a:spcPts val="400"/>
              </a:spcBef>
              <a:spcAft>
                <a:spcPts val="0"/>
              </a:spcAft>
              <a:buClr>
                <a:schemeClr val="lt1"/>
              </a:buClr>
              <a:buSzPts val="2100"/>
              <a:buFont typeface="Arial"/>
              <a:buChar char="–"/>
              <a:defRPr sz="2100" b="0" i="0" u="none" strike="noStrike" cap="none">
                <a:solidFill>
                  <a:schemeClr val="lt1"/>
                </a:solidFill>
                <a:latin typeface="Arial"/>
                <a:ea typeface="Arial"/>
                <a:cs typeface="Arial"/>
                <a:sym typeface="Arial"/>
              </a:defRPr>
            </a:lvl2pPr>
            <a:lvl3pPr marL="1371600" marR="0" lvl="2" indent="-342900" algn="l" rtl="0">
              <a:lnSpc>
                <a:spcPct val="100000"/>
              </a:lnSpc>
              <a:spcBef>
                <a:spcPts val="40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4pPr>
            <a:lvl5pPr marL="2286000" marR="0" lvl="4"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5pPr>
            <a:lvl6pPr marL="2743200" marR="0" lvl="5"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6pPr>
            <a:lvl7pPr marL="3200400" marR="0" lvl="6"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7pPr>
            <a:lvl8pPr marL="3657600" marR="0" lvl="7"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8pPr>
            <a:lvl9pPr marL="4114800" marR="0" lvl="8" indent="-323850" algn="l" rtl="0">
              <a:lnSpc>
                <a:spcPct val="100000"/>
              </a:lnSpc>
              <a:spcBef>
                <a:spcPts val="300"/>
              </a:spcBef>
              <a:spcAft>
                <a:spcPts val="0"/>
              </a:spcAft>
              <a:buClr>
                <a:schemeClr val="lt1"/>
              </a:buClr>
              <a:buSzPts val="1500"/>
              <a:buFont typeface="Arial"/>
              <a:buChar char="»"/>
              <a:defRPr sz="1500" b="0" i="0" u="none" strike="noStrike" cap="none">
                <a:solidFill>
                  <a:schemeClr val="lt1"/>
                </a:solidFill>
                <a:latin typeface="Arial"/>
                <a:ea typeface="Arial"/>
                <a:cs typeface="Arial"/>
                <a:sym typeface="Arial"/>
              </a:defRPr>
            </a:lvl9pPr>
          </a:lstStyle>
          <a:p>
            <a:endParaRPr/>
          </a:p>
        </p:txBody>
      </p:sp>
      <p:sp>
        <p:nvSpPr>
          <p:cNvPr id="134" name="Google Shape;134;p26"/>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marR="0" lvl="0" algn="l"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35" name="Google Shape;135;p26"/>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marR="0" lvl="0" algn="ct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R="0" lvl="1"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2pPr>
            <a:lvl3pPr marR="0" lvl="2"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3pPr>
            <a:lvl4pPr marR="0" lvl="3"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4pPr>
            <a:lvl5pPr marR="0" lvl="4"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5pPr>
            <a:lvl6pPr marR="0" lvl="5"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6pPr>
            <a:lvl7pPr marR="0" lvl="6"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7pPr>
            <a:lvl8pPr marR="0" lvl="7"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8pPr>
            <a:lvl9pPr marR="0" lvl="8" algn="l" rtl="0">
              <a:spcBef>
                <a:spcPts val="0"/>
              </a:spcBef>
              <a:spcAft>
                <a:spcPts val="0"/>
              </a:spcAft>
              <a:buClr>
                <a:schemeClr val="dk1"/>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36" name="Google Shape;136;p26"/>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hyperlink" Target="https://oceanservice.noaa.gov/facts/acidification.html" TargetMode="Externa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hyperlink" Target="https://videos.fisheries.noaa.gov/detail/videos/west-coast-region/video/6029222940001/dungeness-crabs-in-changing-waters:-research-on-ocean-acidification?autoStart=tru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hyperlink" Target="https://oceanconservancy.org/blog/2016/05/18/will-ocean-acidification-affect-dungeness-crabs/#more-12122" TargetMode="External"/><Relationship Id="rId4" Type="http://schemas.openxmlformats.org/officeDocument/2006/relationships/hyperlink" Target="https://nmssanctuaries.blob.core.windows.net/sanctuaries-prod/media/archive/education/pdfs/dungeness_crab_oa_fact_sheet.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6.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5.xml"/><Relationship Id="rId5" Type="http://schemas.openxmlformats.org/officeDocument/2006/relationships/image" Target="../media/image10.jpg"/><Relationship Id="rId4" Type="http://schemas.openxmlformats.org/officeDocument/2006/relationships/hyperlink" Target="https://www.youtube.com/watch?v=ULLhPbvoTYs"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image" Target="../media/image4.jpg"/><Relationship Id="rId7"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7.jpeg"/><Relationship Id="rId4" Type="http://schemas.openxmlformats.org/officeDocument/2006/relationships/image" Target="../media/image16.jpe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8"/>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13" name="Google Shape;213;p38"/>
          <p:cNvSpPr txBox="1"/>
          <p:nvPr/>
        </p:nvSpPr>
        <p:spPr>
          <a:xfrm>
            <a:off x="2195157" y="1303040"/>
            <a:ext cx="4982100" cy="1608102"/>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US" sz="2500" b="1" dirty="0">
                <a:solidFill>
                  <a:srgbClr val="FFFFFF"/>
                </a:solidFill>
              </a:rPr>
              <a:t>Ocean Acidification and Impact to Dungeness Crabs</a:t>
            </a:r>
            <a:endParaRPr sz="2500" b="0" i="0" u="none" strike="noStrike" cap="none" dirty="0">
              <a:solidFill>
                <a:schemeClr val="dk1"/>
              </a:solidFill>
              <a:latin typeface="Calibri"/>
              <a:ea typeface="Calibri"/>
              <a:cs typeface="Calibri"/>
              <a:sym typeface="Calibri"/>
            </a:endParaRPr>
          </a:p>
          <a:p>
            <a:pPr marL="0" marR="0" lvl="0" indent="0" algn="l" rtl="0">
              <a:spcBef>
                <a:spcPts val="0"/>
              </a:spcBef>
              <a:spcAft>
                <a:spcPts val="0"/>
              </a:spcAft>
              <a:buNone/>
            </a:pPr>
            <a:br>
              <a:rPr lang="en" sz="2500" b="0" i="0" u="none" strike="noStrike" cap="none" dirty="0">
                <a:solidFill>
                  <a:schemeClr val="dk1"/>
                </a:solidFill>
                <a:latin typeface="Calibri"/>
                <a:ea typeface="Calibri"/>
                <a:cs typeface="Calibri"/>
                <a:sym typeface="Calibri"/>
              </a:rPr>
            </a:br>
            <a:endParaRPr sz="2500" dirty="0">
              <a:solidFill>
                <a:schemeClr val="dk1"/>
              </a:solidFill>
              <a:latin typeface="Calibri"/>
              <a:ea typeface="Calibri"/>
              <a:cs typeface="Calibri"/>
              <a:sym typeface="Calibri"/>
            </a:endParaRPr>
          </a:p>
        </p:txBody>
      </p:sp>
      <p:pic>
        <p:nvPicPr>
          <p:cNvPr id="3" name="Picture 2">
            <a:extLst>
              <a:ext uri="{FF2B5EF4-FFF2-40B4-BE49-F238E27FC236}">
                <a16:creationId xmlns:a16="http://schemas.microsoft.com/office/drawing/2014/main" id="{46E61E7F-77EA-43A6-9904-0ACA63EA5205}"/>
              </a:ext>
            </a:extLst>
          </p:cNvPr>
          <p:cNvPicPr>
            <a:picLocks noChangeAspect="1"/>
          </p:cNvPicPr>
          <p:nvPr/>
        </p:nvPicPr>
        <p:blipFill>
          <a:blip r:embed="rId4"/>
          <a:stretch>
            <a:fillRect/>
          </a:stretch>
        </p:blipFill>
        <p:spPr>
          <a:xfrm>
            <a:off x="2316615" y="1193962"/>
            <a:ext cx="4739183" cy="473918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42"/>
          <p:cNvPicPr preferRelativeResize="0"/>
          <p:nvPr/>
        </p:nvPicPr>
        <p:blipFill>
          <a:blip r:embed="rId3">
            <a:alphaModFix/>
          </a:blip>
          <a:stretch>
            <a:fillRect/>
          </a:stretch>
        </p:blipFill>
        <p:spPr>
          <a:xfrm>
            <a:off x="0" y="0"/>
            <a:ext cx="9136072" cy="5143501"/>
          </a:xfrm>
          <a:prstGeom prst="rect">
            <a:avLst/>
          </a:prstGeom>
          <a:noFill/>
          <a:ln>
            <a:noFill/>
          </a:ln>
        </p:spPr>
      </p:pic>
      <p:sp>
        <p:nvSpPr>
          <p:cNvPr id="257" name="Google Shape;257;p42"/>
          <p:cNvSpPr txBox="1"/>
          <p:nvPr/>
        </p:nvSpPr>
        <p:spPr>
          <a:xfrm>
            <a:off x="336826" y="218300"/>
            <a:ext cx="6603300" cy="56935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dirty="0">
                <a:solidFill>
                  <a:schemeClr val="lt1"/>
                </a:solidFill>
              </a:rPr>
              <a:t>Commercial Importance of Dungeness Crab</a:t>
            </a:r>
            <a:endParaRPr sz="2500" dirty="0">
              <a:solidFill>
                <a:schemeClr val="lt1"/>
              </a:solidFill>
            </a:endParaRPr>
          </a:p>
        </p:txBody>
      </p:sp>
      <p:sp>
        <p:nvSpPr>
          <p:cNvPr id="5" name="TextBox 4">
            <a:extLst>
              <a:ext uri="{FF2B5EF4-FFF2-40B4-BE49-F238E27FC236}">
                <a16:creationId xmlns:a16="http://schemas.microsoft.com/office/drawing/2014/main" id="{46B28737-290B-49DF-80B0-9A8E97B683DF}"/>
              </a:ext>
            </a:extLst>
          </p:cNvPr>
          <p:cNvSpPr txBox="1">
            <a:spLocks noChangeArrowheads="1"/>
          </p:cNvSpPr>
          <p:nvPr/>
        </p:nvSpPr>
        <p:spPr bwMode="auto">
          <a:xfrm rot="21188729">
            <a:off x="6682940" y="3967770"/>
            <a:ext cx="2154237" cy="83185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b="1" dirty="0"/>
              <a:t>$220,000,000 every year!</a:t>
            </a:r>
          </a:p>
        </p:txBody>
      </p:sp>
      <p:sp>
        <p:nvSpPr>
          <p:cNvPr id="7" name="Left Arrow 5">
            <a:extLst>
              <a:ext uri="{FF2B5EF4-FFF2-40B4-BE49-F238E27FC236}">
                <a16:creationId xmlns:a16="http://schemas.microsoft.com/office/drawing/2014/main" id="{66CCC275-3F3C-4656-A32E-7257F543D26C}"/>
              </a:ext>
            </a:extLst>
          </p:cNvPr>
          <p:cNvSpPr>
            <a:spLocks noChangeArrowheads="1"/>
          </p:cNvSpPr>
          <p:nvPr/>
        </p:nvSpPr>
        <p:spPr bwMode="auto">
          <a:xfrm rot="1636356">
            <a:off x="5870686" y="4125093"/>
            <a:ext cx="715963" cy="328613"/>
          </a:xfrm>
          <a:prstGeom prst="leftArrow">
            <a:avLst>
              <a:gd name="adj1" fmla="val 50000"/>
              <a:gd name="adj2" fmla="val 50010"/>
            </a:avLst>
          </a:prstGeom>
          <a:solidFill>
            <a:schemeClr val="accent1"/>
          </a:solidFill>
          <a:ln w="9525" algn="ctr">
            <a:solidFill>
              <a:schemeClr val="accent1"/>
            </a:solidFill>
            <a:round/>
            <a:headEnd/>
            <a:tailEnd/>
          </a:ln>
        </p:spPr>
        <p:txBody>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endParaRPr lang="en-US" altLang="en-US" sz="2400">
              <a:solidFill>
                <a:schemeClr val="tx1"/>
              </a:solidFill>
            </a:endParaRPr>
          </a:p>
        </p:txBody>
      </p:sp>
      <p:sp>
        <p:nvSpPr>
          <p:cNvPr id="8" name="TextBox 2">
            <a:extLst>
              <a:ext uri="{FF2B5EF4-FFF2-40B4-BE49-F238E27FC236}">
                <a16:creationId xmlns:a16="http://schemas.microsoft.com/office/drawing/2014/main" id="{B339C52D-57EE-4EC2-BEA5-71D8F5DCF425}"/>
              </a:ext>
            </a:extLst>
          </p:cNvPr>
          <p:cNvSpPr txBox="1">
            <a:spLocks noChangeArrowheads="1"/>
          </p:cNvSpPr>
          <p:nvPr/>
        </p:nvSpPr>
        <p:spPr bwMode="auto">
          <a:xfrm>
            <a:off x="5806912" y="1753698"/>
            <a:ext cx="31888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t>The Dungeness crab fishery in the United States is valued at $220 </a:t>
            </a:r>
            <a:r>
              <a:rPr lang="en-US" altLang="en-US" sz="2400"/>
              <a:t>million annually</a:t>
            </a:r>
            <a:endParaRPr lang="en-US" altLang="en-US" sz="2400" dirty="0"/>
          </a:p>
        </p:txBody>
      </p:sp>
      <p:pic>
        <p:nvPicPr>
          <p:cNvPr id="9" name="Picture 4">
            <a:extLst>
              <a:ext uri="{FF2B5EF4-FFF2-40B4-BE49-F238E27FC236}">
                <a16:creationId xmlns:a16="http://schemas.microsoft.com/office/drawing/2014/main" id="{7926C904-9BD7-48DC-89B3-43118E33A70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1398" y="1185068"/>
            <a:ext cx="5536976" cy="369131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0748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42"/>
          <p:cNvPicPr preferRelativeResize="0"/>
          <p:nvPr/>
        </p:nvPicPr>
        <p:blipFill>
          <a:blip r:embed="rId3">
            <a:alphaModFix/>
          </a:blip>
          <a:stretch>
            <a:fillRect/>
          </a:stretch>
        </p:blipFill>
        <p:spPr>
          <a:xfrm>
            <a:off x="0" y="0"/>
            <a:ext cx="9136072" cy="5143501"/>
          </a:xfrm>
          <a:prstGeom prst="rect">
            <a:avLst/>
          </a:prstGeom>
          <a:noFill/>
          <a:ln>
            <a:noFill/>
          </a:ln>
        </p:spPr>
      </p:pic>
      <p:sp>
        <p:nvSpPr>
          <p:cNvPr id="257" name="Google Shape;257;p42"/>
          <p:cNvSpPr txBox="1"/>
          <p:nvPr/>
        </p:nvSpPr>
        <p:spPr>
          <a:xfrm>
            <a:off x="336826" y="218300"/>
            <a:ext cx="6603300" cy="56935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dirty="0">
                <a:solidFill>
                  <a:schemeClr val="lt1"/>
                </a:solidFill>
              </a:rPr>
              <a:t>What is ocean acidification?</a:t>
            </a:r>
            <a:endParaRPr sz="2500" dirty="0">
              <a:solidFill>
                <a:schemeClr val="lt1"/>
              </a:solidFill>
            </a:endParaRPr>
          </a:p>
        </p:txBody>
      </p:sp>
      <p:sp>
        <p:nvSpPr>
          <p:cNvPr id="10" name="TextBox 1">
            <a:extLst>
              <a:ext uri="{FF2B5EF4-FFF2-40B4-BE49-F238E27FC236}">
                <a16:creationId xmlns:a16="http://schemas.microsoft.com/office/drawing/2014/main" id="{ABC367D2-8F5F-40BC-9E88-4918984B488E}"/>
              </a:ext>
            </a:extLst>
          </p:cNvPr>
          <p:cNvSpPr txBox="1">
            <a:spLocks noChangeArrowheads="1"/>
          </p:cNvSpPr>
          <p:nvPr/>
        </p:nvSpPr>
        <p:spPr bwMode="auto">
          <a:xfrm>
            <a:off x="612743" y="1261312"/>
            <a:ext cx="2971800" cy="3000821"/>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US" altLang="en-US" sz="2100" dirty="0">
                <a:latin typeface="+mn-lt"/>
                <a:cs typeface="Times New Roman" panose="02020603050405020304" pitchFamily="18" charset="0"/>
              </a:rPr>
              <a:t>Ocean acidification refers to a reduction in the pH of the ocean over an extended period of time, caused primarily by uptake of carbon dioxide (CO</a:t>
            </a:r>
            <a:r>
              <a:rPr lang="en-US" altLang="en-US" sz="2100" baseline="-25000" dirty="0">
                <a:latin typeface="+mn-lt"/>
                <a:cs typeface="Times New Roman" panose="02020603050405020304" pitchFamily="18" charset="0"/>
              </a:rPr>
              <a:t>2</a:t>
            </a:r>
            <a:r>
              <a:rPr lang="en-US" altLang="en-US" sz="2100" dirty="0">
                <a:latin typeface="+mn-lt"/>
                <a:cs typeface="Times New Roman" panose="02020603050405020304" pitchFamily="18" charset="0"/>
              </a:rPr>
              <a:t>) from the atmosphere.</a:t>
            </a:r>
          </a:p>
        </p:txBody>
      </p:sp>
      <p:pic>
        <p:nvPicPr>
          <p:cNvPr id="11" name="Picture 7" descr="http://globalclimatechangechallenge.com/wp-content/uploads/2017/04/OCEAN-ACIDIFICATION.jpg">
            <a:extLst>
              <a:ext uri="{FF2B5EF4-FFF2-40B4-BE49-F238E27FC236}">
                <a16:creationId xmlns:a16="http://schemas.microsoft.com/office/drawing/2014/main" id="{3DD721D3-F2C5-452E-9AE4-111550E612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1317" y="1070496"/>
            <a:ext cx="4509940" cy="338245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2" name="TextBox 2">
            <a:extLst>
              <a:ext uri="{FF2B5EF4-FFF2-40B4-BE49-F238E27FC236}">
                <a16:creationId xmlns:a16="http://schemas.microsoft.com/office/drawing/2014/main" id="{8AE6C964-5771-4783-BDEF-B46239115EF8}"/>
              </a:ext>
            </a:extLst>
          </p:cNvPr>
          <p:cNvSpPr txBox="1">
            <a:spLocks noChangeArrowheads="1"/>
          </p:cNvSpPr>
          <p:nvPr/>
        </p:nvSpPr>
        <p:spPr bwMode="auto">
          <a:xfrm>
            <a:off x="1452332" y="4566645"/>
            <a:ext cx="57531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400" dirty="0">
                <a:hlinkClick r:id="rId5">
                  <a:extLst>
                    <a:ext uri="{A12FA001-AC4F-418D-AE19-62706E023703}">
                      <ahyp:hlinkClr xmlns:ahyp="http://schemas.microsoft.com/office/drawing/2018/hyperlinkcolor" val="tx"/>
                    </a:ext>
                  </a:extLst>
                </a:hlinkClick>
              </a:rPr>
              <a:t>NOAA What is Ocean Acidification Video</a:t>
            </a:r>
            <a:endParaRPr lang="en-US" altLang="en-US" sz="2400" dirty="0"/>
          </a:p>
        </p:txBody>
      </p:sp>
    </p:spTree>
    <p:extLst>
      <p:ext uri="{BB962C8B-B14F-4D97-AF65-F5344CB8AC3E}">
        <p14:creationId xmlns:p14="http://schemas.microsoft.com/office/powerpoint/2010/main" val="26442718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42"/>
          <p:cNvPicPr preferRelativeResize="0"/>
          <p:nvPr/>
        </p:nvPicPr>
        <p:blipFill>
          <a:blip r:embed="rId3">
            <a:alphaModFix/>
          </a:blip>
          <a:stretch>
            <a:fillRect/>
          </a:stretch>
        </p:blipFill>
        <p:spPr>
          <a:xfrm>
            <a:off x="0" y="0"/>
            <a:ext cx="9136072" cy="5143501"/>
          </a:xfrm>
          <a:prstGeom prst="rect">
            <a:avLst/>
          </a:prstGeom>
          <a:noFill/>
          <a:ln>
            <a:noFill/>
          </a:ln>
        </p:spPr>
      </p:pic>
      <p:sp>
        <p:nvSpPr>
          <p:cNvPr id="257" name="Google Shape;257;p42"/>
          <p:cNvSpPr txBox="1"/>
          <p:nvPr/>
        </p:nvSpPr>
        <p:spPr>
          <a:xfrm>
            <a:off x="336826" y="218300"/>
            <a:ext cx="6603300" cy="56935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dirty="0">
                <a:solidFill>
                  <a:schemeClr val="lt1"/>
                </a:solidFill>
              </a:rPr>
              <a:t>What is upwelling?</a:t>
            </a:r>
            <a:endParaRPr sz="2500" dirty="0">
              <a:solidFill>
                <a:schemeClr val="lt1"/>
              </a:solidFill>
            </a:endParaRPr>
          </a:p>
        </p:txBody>
      </p:sp>
      <p:sp>
        <p:nvSpPr>
          <p:cNvPr id="7" name="Rectangle 2">
            <a:extLst>
              <a:ext uri="{FF2B5EF4-FFF2-40B4-BE49-F238E27FC236}">
                <a16:creationId xmlns:a16="http://schemas.microsoft.com/office/drawing/2014/main" id="{BE971A2E-988F-4A7C-A590-5938B2830774}"/>
              </a:ext>
            </a:extLst>
          </p:cNvPr>
          <p:cNvSpPr>
            <a:spLocks noChangeArrowheads="1"/>
          </p:cNvSpPr>
          <p:nvPr/>
        </p:nvSpPr>
        <p:spPr bwMode="auto">
          <a:xfrm>
            <a:off x="531829" y="4058417"/>
            <a:ext cx="83058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defRPr/>
            </a:pPr>
            <a:r>
              <a:rPr lang="en-US" altLang="en-US" sz="2000" dirty="0">
                <a:latin typeface="+mj-lt"/>
                <a:cs typeface="Times New Roman" panose="02020603050405020304" pitchFamily="18" charset="0"/>
              </a:rPr>
              <a:t>This graphic shows how displaced surface waters are replaced by cold, nutrient-rich water that “wells up” from below. Conditions are optimal for upwelling along the coast when winds blow along the shore.</a:t>
            </a:r>
          </a:p>
        </p:txBody>
      </p:sp>
      <p:pic>
        <p:nvPicPr>
          <p:cNvPr id="8" name="Picture 3" descr="illustration of upwelling">
            <a:extLst>
              <a:ext uri="{FF2B5EF4-FFF2-40B4-BE49-F238E27FC236}">
                <a16:creationId xmlns:a16="http://schemas.microsoft.com/office/drawing/2014/main" id="{27A817A9-3DC4-4771-9268-4B9DE156DE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3864" y="1064893"/>
            <a:ext cx="7688344" cy="30137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75824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42"/>
          <p:cNvPicPr preferRelativeResize="0"/>
          <p:nvPr/>
        </p:nvPicPr>
        <p:blipFill>
          <a:blip r:embed="rId3">
            <a:alphaModFix/>
          </a:blip>
          <a:stretch>
            <a:fillRect/>
          </a:stretch>
        </p:blipFill>
        <p:spPr>
          <a:xfrm>
            <a:off x="0" y="0"/>
            <a:ext cx="9136072" cy="5143501"/>
          </a:xfrm>
          <a:prstGeom prst="rect">
            <a:avLst/>
          </a:prstGeom>
          <a:noFill/>
          <a:ln>
            <a:noFill/>
          </a:ln>
        </p:spPr>
      </p:pic>
      <p:sp>
        <p:nvSpPr>
          <p:cNvPr id="257" name="Google Shape;257;p42"/>
          <p:cNvSpPr txBox="1"/>
          <p:nvPr/>
        </p:nvSpPr>
        <p:spPr>
          <a:xfrm>
            <a:off x="336826" y="218300"/>
            <a:ext cx="6603300" cy="56935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dirty="0">
                <a:solidFill>
                  <a:schemeClr val="lt1"/>
                </a:solidFill>
              </a:rPr>
              <a:t>How does OA affect Dungeness crabs?</a:t>
            </a:r>
            <a:endParaRPr sz="2500" dirty="0">
              <a:solidFill>
                <a:schemeClr val="lt1"/>
              </a:solidFill>
            </a:endParaRPr>
          </a:p>
        </p:txBody>
      </p:sp>
      <p:sp>
        <p:nvSpPr>
          <p:cNvPr id="6" name="TextBox 1">
            <a:extLst>
              <a:ext uri="{FF2B5EF4-FFF2-40B4-BE49-F238E27FC236}">
                <a16:creationId xmlns:a16="http://schemas.microsoft.com/office/drawing/2014/main" id="{7E083BD2-544C-4287-919D-59659454C277}"/>
              </a:ext>
            </a:extLst>
          </p:cNvPr>
          <p:cNvSpPr txBox="1">
            <a:spLocks noChangeArrowheads="1"/>
          </p:cNvSpPr>
          <p:nvPr/>
        </p:nvSpPr>
        <p:spPr bwMode="auto">
          <a:xfrm>
            <a:off x="221739" y="4546207"/>
            <a:ext cx="83343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pPr>
            <a:r>
              <a:rPr lang="en-US" altLang="en-US" sz="2400" dirty="0">
                <a:hlinkClick r:id="rId4">
                  <a:extLst>
                    <a:ext uri="{A12FA001-AC4F-418D-AE19-62706E023703}">
                      <ahyp:hlinkClr xmlns:ahyp="http://schemas.microsoft.com/office/drawing/2018/hyperlinkcolor" val="tx"/>
                    </a:ext>
                  </a:extLst>
                </a:hlinkClick>
              </a:rPr>
              <a:t>Click this link: NOAA fisheries Dungeness crab Video</a:t>
            </a:r>
            <a:endParaRPr lang="en-US" altLang="en-US" sz="2400" dirty="0"/>
          </a:p>
        </p:txBody>
      </p:sp>
      <p:pic>
        <p:nvPicPr>
          <p:cNvPr id="9" name="Picture 4">
            <a:extLst>
              <a:ext uri="{FF2B5EF4-FFF2-40B4-BE49-F238E27FC236}">
                <a16:creationId xmlns:a16="http://schemas.microsoft.com/office/drawing/2014/main" id="{26A6BFB5-930B-47F8-8BD2-FAF978547A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99543" y="1121601"/>
            <a:ext cx="4936985" cy="3321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12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42"/>
          <p:cNvPicPr preferRelativeResize="0"/>
          <p:nvPr/>
        </p:nvPicPr>
        <p:blipFill>
          <a:blip r:embed="rId3">
            <a:alphaModFix/>
          </a:blip>
          <a:stretch>
            <a:fillRect/>
          </a:stretch>
        </p:blipFill>
        <p:spPr>
          <a:xfrm>
            <a:off x="0" y="0"/>
            <a:ext cx="9136072" cy="5143501"/>
          </a:xfrm>
          <a:prstGeom prst="rect">
            <a:avLst/>
          </a:prstGeom>
          <a:noFill/>
          <a:ln>
            <a:noFill/>
          </a:ln>
        </p:spPr>
      </p:pic>
      <p:sp>
        <p:nvSpPr>
          <p:cNvPr id="257" name="Google Shape;257;p42"/>
          <p:cNvSpPr txBox="1"/>
          <p:nvPr/>
        </p:nvSpPr>
        <p:spPr>
          <a:xfrm>
            <a:off x="336826" y="218300"/>
            <a:ext cx="6603300" cy="56935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dirty="0">
                <a:solidFill>
                  <a:schemeClr val="lt1"/>
                </a:solidFill>
              </a:rPr>
              <a:t>How does OA affect Dungeness crabs?</a:t>
            </a:r>
            <a:endParaRPr sz="2500" dirty="0">
              <a:solidFill>
                <a:schemeClr val="lt1"/>
              </a:solidFill>
            </a:endParaRPr>
          </a:p>
        </p:txBody>
      </p:sp>
      <p:pic>
        <p:nvPicPr>
          <p:cNvPr id="7" name="Picture 3">
            <a:extLst>
              <a:ext uri="{FF2B5EF4-FFF2-40B4-BE49-F238E27FC236}">
                <a16:creationId xmlns:a16="http://schemas.microsoft.com/office/drawing/2014/main" id="{69D7EFD1-3E64-4845-B735-38C3FB803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9780" y="990168"/>
            <a:ext cx="6416511" cy="4153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16905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42"/>
          <p:cNvPicPr preferRelativeResize="0"/>
          <p:nvPr/>
        </p:nvPicPr>
        <p:blipFill>
          <a:blip r:embed="rId3">
            <a:alphaModFix/>
          </a:blip>
          <a:stretch>
            <a:fillRect/>
          </a:stretch>
        </p:blipFill>
        <p:spPr>
          <a:xfrm>
            <a:off x="0" y="0"/>
            <a:ext cx="9136072" cy="5143501"/>
          </a:xfrm>
          <a:prstGeom prst="rect">
            <a:avLst/>
          </a:prstGeom>
          <a:noFill/>
          <a:ln>
            <a:noFill/>
          </a:ln>
        </p:spPr>
      </p:pic>
      <p:sp>
        <p:nvSpPr>
          <p:cNvPr id="257" name="Google Shape;257;p42"/>
          <p:cNvSpPr txBox="1"/>
          <p:nvPr/>
        </p:nvSpPr>
        <p:spPr>
          <a:xfrm>
            <a:off x="336826" y="76895"/>
            <a:ext cx="6603300" cy="861744"/>
          </a:xfrm>
          <a:prstGeom prst="rect">
            <a:avLst/>
          </a:prstGeom>
          <a:noFill/>
          <a:ln>
            <a:noFill/>
          </a:ln>
        </p:spPr>
        <p:txBody>
          <a:bodyPr spcFirstLastPara="1" wrap="square" lIns="91425" tIns="91425" rIns="91425" bIns="91425" anchor="t" anchorCtr="0">
            <a:spAutoFit/>
          </a:bodyPr>
          <a:lstStyle/>
          <a:p>
            <a:pPr>
              <a:defRPr/>
            </a:pPr>
            <a:r>
              <a:rPr lang="en-US" altLang="en-US" sz="2200" dirty="0">
                <a:solidFill>
                  <a:schemeClr val="bg1"/>
                </a:solidFill>
              </a:rPr>
              <a:t>How does disruption to the Dungeness crab population affect the commercial fishing industry?</a:t>
            </a:r>
          </a:p>
        </p:txBody>
      </p:sp>
      <p:sp>
        <p:nvSpPr>
          <p:cNvPr id="5" name="TextBox 1">
            <a:extLst>
              <a:ext uri="{FF2B5EF4-FFF2-40B4-BE49-F238E27FC236}">
                <a16:creationId xmlns:a16="http://schemas.microsoft.com/office/drawing/2014/main" id="{FE84949A-A358-442C-83DC-ABE0CA141932}"/>
              </a:ext>
            </a:extLst>
          </p:cNvPr>
          <p:cNvSpPr txBox="1">
            <a:spLocks noChangeArrowheads="1"/>
          </p:cNvSpPr>
          <p:nvPr/>
        </p:nvSpPr>
        <p:spPr bwMode="auto">
          <a:xfrm>
            <a:off x="204281" y="1079755"/>
            <a:ext cx="2086432" cy="163121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dirty="0">
                <a:hlinkClick r:id="rId4">
                  <a:extLst>
                    <a:ext uri="{A12FA001-AC4F-418D-AE19-62706E023703}">
                      <ahyp:hlinkClr xmlns:ahyp="http://schemas.microsoft.com/office/drawing/2018/hyperlinkcolor" val="tx"/>
                    </a:ext>
                  </a:extLst>
                </a:hlinkClick>
              </a:rPr>
              <a:t>Ocean Acidification Case Study Dungeness Crab</a:t>
            </a:r>
            <a:r>
              <a:rPr lang="en-US" altLang="en-US" sz="2000" dirty="0"/>
              <a:t> link</a:t>
            </a:r>
          </a:p>
        </p:txBody>
      </p:sp>
      <p:sp>
        <p:nvSpPr>
          <p:cNvPr id="6" name="TextBox 2">
            <a:extLst>
              <a:ext uri="{FF2B5EF4-FFF2-40B4-BE49-F238E27FC236}">
                <a16:creationId xmlns:a16="http://schemas.microsoft.com/office/drawing/2014/main" id="{B86A4743-8E5E-473D-B398-34066555585F}"/>
              </a:ext>
            </a:extLst>
          </p:cNvPr>
          <p:cNvSpPr txBox="1">
            <a:spLocks noChangeArrowheads="1"/>
          </p:cNvSpPr>
          <p:nvPr/>
        </p:nvSpPr>
        <p:spPr bwMode="auto">
          <a:xfrm>
            <a:off x="4969891" y="3704887"/>
            <a:ext cx="4073525" cy="70788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spcBef>
                <a:spcPct val="0"/>
              </a:spcBef>
              <a:buFontTx/>
              <a:buNone/>
            </a:pPr>
            <a:r>
              <a:rPr lang="en-US" altLang="en-US" sz="2000" dirty="0">
                <a:hlinkClick r:id="rId5">
                  <a:extLst>
                    <a:ext uri="{A12FA001-AC4F-418D-AE19-62706E023703}">
                      <ahyp:hlinkClr xmlns:ahyp="http://schemas.microsoft.com/office/drawing/2018/hyperlinkcolor" val="tx"/>
                    </a:ext>
                  </a:extLst>
                </a:hlinkClick>
              </a:rPr>
              <a:t>Ocean Conservancy Dungeness Crab "High Hopes" Video link</a:t>
            </a:r>
            <a:endParaRPr lang="en-US" altLang="en-US" sz="2000" dirty="0"/>
          </a:p>
        </p:txBody>
      </p:sp>
      <p:pic>
        <p:nvPicPr>
          <p:cNvPr id="8" name="Picture 5">
            <a:extLst>
              <a:ext uri="{FF2B5EF4-FFF2-40B4-BE49-F238E27FC236}">
                <a16:creationId xmlns:a16="http://schemas.microsoft.com/office/drawing/2014/main" id="{4AEFF78F-3F3D-4D37-A3C4-5BE5C40B52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9891" y="1190133"/>
            <a:ext cx="4073525" cy="233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7">
            <a:extLst>
              <a:ext uri="{FF2B5EF4-FFF2-40B4-BE49-F238E27FC236}">
                <a16:creationId xmlns:a16="http://schemas.microsoft.com/office/drawing/2014/main" id="{6800317C-B600-400D-8602-2FB5DBDA723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53411" y="1156736"/>
            <a:ext cx="2949233" cy="3768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2266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Google Shape;212;p38"/>
          <p:cNvPicPr preferRelativeResize="0"/>
          <p:nvPr/>
        </p:nvPicPr>
        <p:blipFill rotWithShape="1">
          <a:blip r:embed="rId3">
            <a:alphaModFix/>
          </a:blip>
          <a:srcRect/>
          <a:stretch/>
        </p:blipFill>
        <p:spPr>
          <a:xfrm>
            <a:off x="0" y="10376"/>
            <a:ext cx="9144000" cy="5143500"/>
          </a:xfrm>
          <a:prstGeom prst="rect">
            <a:avLst/>
          </a:prstGeom>
          <a:noFill/>
          <a:ln>
            <a:noFill/>
          </a:ln>
        </p:spPr>
      </p:pic>
      <p:sp>
        <p:nvSpPr>
          <p:cNvPr id="5" name="Google Shape;339;p52">
            <a:extLst>
              <a:ext uri="{FF2B5EF4-FFF2-40B4-BE49-F238E27FC236}">
                <a16:creationId xmlns:a16="http://schemas.microsoft.com/office/drawing/2014/main" id="{641C9BF0-24E4-4D4E-A6D0-7413EFDDE597}"/>
              </a:ext>
            </a:extLst>
          </p:cNvPr>
          <p:cNvSpPr txBox="1"/>
          <p:nvPr/>
        </p:nvSpPr>
        <p:spPr>
          <a:xfrm>
            <a:off x="1545150" y="1538208"/>
            <a:ext cx="6053700" cy="1269548"/>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chemeClr val="lt1"/>
              </a:buClr>
              <a:buSzPts val="4100"/>
              <a:buFont typeface="Arial"/>
              <a:buNone/>
            </a:pPr>
            <a:r>
              <a:rPr lang="en" sz="2600" b="1" dirty="0">
                <a:solidFill>
                  <a:schemeClr val="lt1"/>
                </a:solidFill>
                <a:latin typeface="Arial"/>
                <a:ea typeface="Arial"/>
                <a:cs typeface="Arial"/>
                <a:sym typeface="Arial"/>
              </a:rPr>
              <a:t>Learn more at </a:t>
            </a:r>
            <a:endParaRPr sz="2600" b="1" dirty="0">
              <a:solidFill>
                <a:schemeClr val="lt1"/>
              </a:solidFill>
              <a:latin typeface="Arial"/>
              <a:ea typeface="Arial"/>
              <a:cs typeface="Arial"/>
              <a:sym typeface="Arial"/>
            </a:endParaRPr>
          </a:p>
          <a:p>
            <a:pPr marL="0" marR="0" lvl="0" indent="0" algn="ctr" rtl="0">
              <a:spcBef>
                <a:spcPts val="0"/>
              </a:spcBef>
              <a:spcAft>
                <a:spcPts val="0"/>
              </a:spcAft>
              <a:buClr>
                <a:schemeClr val="lt1"/>
              </a:buClr>
              <a:buSzPts val="4100"/>
              <a:buFont typeface="Arial"/>
              <a:buNone/>
            </a:pPr>
            <a:r>
              <a:rPr lang="en-US" sz="2600" b="1" dirty="0" err="1">
                <a:solidFill>
                  <a:schemeClr val="lt1"/>
                </a:solidFill>
              </a:rPr>
              <a:t>montereybay</a:t>
            </a:r>
            <a:r>
              <a:rPr lang="en" sz="2600" b="1" dirty="0">
                <a:solidFill>
                  <a:schemeClr val="lt1"/>
                </a:solidFill>
                <a:latin typeface="Arial"/>
                <a:ea typeface="Arial"/>
                <a:cs typeface="Arial"/>
                <a:sym typeface="Arial"/>
              </a:rPr>
              <a:t>.noaa.gov</a:t>
            </a:r>
            <a:endParaRPr sz="2600" dirty="0">
              <a:solidFill>
                <a:schemeClr val="dk1"/>
              </a:solidFill>
              <a:latin typeface="Arial"/>
              <a:ea typeface="Arial"/>
              <a:cs typeface="Arial"/>
              <a:sym typeface="Arial"/>
            </a:endParaRPr>
          </a:p>
          <a:p>
            <a:pPr marL="0" marR="0" lvl="0" indent="0" algn="l" rtl="0">
              <a:spcBef>
                <a:spcPts val="0"/>
              </a:spcBef>
              <a:spcAft>
                <a:spcPts val="0"/>
              </a:spcAft>
              <a:buClr>
                <a:schemeClr val="dk1"/>
              </a:buClr>
              <a:buSzPts val="4100"/>
              <a:buFont typeface="Arial"/>
              <a:buNone/>
            </a:pPr>
            <a:endParaRPr sz="2600" dirty="0">
              <a:solidFill>
                <a:schemeClr val="lt1"/>
              </a:solidFill>
              <a:latin typeface="Arial"/>
              <a:ea typeface="Arial"/>
              <a:cs typeface="Arial"/>
              <a:sym typeface="Arial"/>
            </a:endParaRPr>
          </a:p>
        </p:txBody>
      </p:sp>
      <p:pic>
        <p:nvPicPr>
          <p:cNvPr id="7" name="Picture 6">
            <a:extLst>
              <a:ext uri="{FF2B5EF4-FFF2-40B4-BE49-F238E27FC236}">
                <a16:creationId xmlns:a16="http://schemas.microsoft.com/office/drawing/2014/main" id="{D26819FB-60E1-43DC-8B19-DA3DF30AF23C}"/>
              </a:ext>
            </a:extLst>
          </p:cNvPr>
          <p:cNvPicPr>
            <a:picLocks noChangeAspect="1"/>
          </p:cNvPicPr>
          <p:nvPr/>
        </p:nvPicPr>
        <p:blipFill>
          <a:blip r:embed="rId4"/>
          <a:stretch>
            <a:fillRect/>
          </a:stretch>
        </p:blipFill>
        <p:spPr>
          <a:xfrm>
            <a:off x="2726610" y="2002155"/>
            <a:ext cx="3690780" cy="3690780"/>
          </a:xfrm>
          <a:prstGeom prst="rect">
            <a:avLst/>
          </a:prstGeom>
        </p:spPr>
      </p:pic>
    </p:spTree>
    <p:extLst>
      <p:ext uri="{BB962C8B-B14F-4D97-AF65-F5344CB8AC3E}">
        <p14:creationId xmlns:p14="http://schemas.microsoft.com/office/powerpoint/2010/main" val="2220293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18"/>
          <p:cNvPicPr preferRelativeResize="0"/>
          <p:nvPr/>
        </p:nvPicPr>
        <p:blipFill>
          <a:blip r:embed="rId3">
            <a:alphaModFix/>
          </a:blip>
          <a:stretch>
            <a:fillRect/>
          </a:stretch>
        </p:blipFill>
        <p:spPr>
          <a:xfrm>
            <a:off x="1" y="1"/>
            <a:ext cx="9155527" cy="5143501"/>
          </a:xfrm>
          <a:prstGeom prst="rect">
            <a:avLst/>
          </a:prstGeom>
          <a:noFill/>
          <a:ln>
            <a:noFill/>
          </a:ln>
        </p:spPr>
      </p:pic>
      <p:sp>
        <p:nvSpPr>
          <p:cNvPr id="98" name="Google Shape;98;p18"/>
          <p:cNvSpPr txBox="1"/>
          <p:nvPr/>
        </p:nvSpPr>
        <p:spPr>
          <a:xfrm>
            <a:off x="517574" y="190814"/>
            <a:ext cx="6954379" cy="600134"/>
          </a:xfrm>
          <a:prstGeom prst="rect">
            <a:avLst/>
          </a:prstGeom>
          <a:noFill/>
          <a:ln>
            <a:noFill/>
          </a:ln>
        </p:spPr>
        <p:txBody>
          <a:bodyPr spcFirstLastPara="1" wrap="square" lIns="91425" tIns="91425" rIns="91425" bIns="91425" anchor="t" anchorCtr="0">
            <a:spAutoFit/>
          </a:bodyPr>
          <a:lstStyle/>
          <a:p>
            <a:pPr>
              <a:buClr>
                <a:schemeClr val="dk1"/>
              </a:buClr>
              <a:buSzPts val="1200"/>
            </a:pPr>
            <a:r>
              <a:rPr lang="en-US" sz="2700" dirty="0">
                <a:solidFill>
                  <a:schemeClr val="bg1"/>
                </a:solidFill>
              </a:rPr>
              <a:t>Monterey Bay National Marine Sanctuary</a:t>
            </a:r>
            <a:endParaRPr sz="2500" dirty="0">
              <a:solidFill>
                <a:schemeClr val="bg1"/>
              </a:solidFill>
            </a:endParaRPr>
          </a:p>
        </p:txBody>
      </p:sp>
      <p:pic>
        <p:nvPicPr>
          <p:cNvPr id="1026" name="Picture 2" descr="https://lh3.googleusercontent.com/TvqBgpMlUvojVwB5cziDngriMEY5UB8MZx8ZiCP0G2X_MenxXzEvtZnS6NGJfarOHWTjwkFfdHAujTrw8rkb7OabOx3W30PjaTqx_GS4ZHGy8bxkd_EQgzI3he9Bsk3uJktLuuokF2tcSEQGuLxuir_ZTZLwo5iyWHCAMdz5JY_agM0fguRt3mFQ8cw2vVQFtw">
            <a:extLst>
              <a:ext uri="{FF2B5EF4-FFF2-40B4-BE49-F238E27FC236}">
                <a16:creationId xmlns:a16="http://schemas.microsoft.com/office/drawing/2014/main" id="{2CD23231-0403-4964-876B-2072D2CCF5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23337"/>
            <a:ext cx="9144000" cy="3673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39"/>
          <p:cNvSpPr txBox="1">
            <a:spLocks noGrp="1"/>
          </p:cNvSpPr>
          <p:nvPr>
            <p:ph type="title"/>
          </p:nvPr>
        </p:nvSpPr>
        <p:spPr>
          <a:xfrm>
            <a:off x="0" y="171450"/>
            <a:ext cx="9144000" cy="8574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1100"/>
              <a:buNone/>
            </a:pPr>
            <a:r>
              <a:rPr lang="en"/>
              <a:t> </a:t>
            </a:r>
            <a:endParaRPr/>
          </a:p>
        </p:txBody>
      </p:sp>
      <p:sp>
        <p:nvSpPr>
          <p:cNvPr id="221" name="Google Shape;221;p39"/>
          <p:cNvSpPr txBox="1"/>
          <p:nvPr/>
        </p:nvSpPr>
        <p:spPr>
          <a:xfrm>
            <a:off x="579023" y="289917"/>
            <a:ext cx="6993600" cy="8574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3600"/>
              <a:buFont typeface="Arial"/>
              <a:buNone/>
            </a:pPr>
            <a:r>
              <a:rPr lang="en" sz="3600" b="0" i="0" u="none" strike="noStrike" cap="none">
                <a:solidFill>
                  <a:srgbClr val="FFFFFF"/>
                </a:solidFill>
                <a:latin typeface="Arial"/>
                <a:ea typeface="Arial"/>
                <a:cs typeface="Arial"/>
                <a:sym typeface="Arial"/>
              </a:rPr>
              <a:t>National Marine Sanctuaries                   </a:t>
            </a:r>
            <a:br>
              <a:rPr lang="en" sz="800" b="0" i="0" u="none" strike="noStrike" cap="none">
                <a:solidFill>
                  <a:srgbClr val="FFFFFF"/>
                </a:solidFill>
                <a:latin typeface="Arial"/>
                <a:ea typeface="Arial"/>
                <a:cs typeface="Arial"/>
                <a:sym typeface="Arial"/>
              </a:rPr>
            </a:br>
            <a:endParaRPr sz="2400" b="0" i="0" u="none" strike="noStrike" cap="none">
              <a:solidFill>
                <a:srgbClr val="FFFFFF"/>
              </a:solidFill>
              <a:latin typeface="Arial"/>
              <a:ea typeface="Arial"/>
              <a:cs typeface="Arial"/>
              <a:sym typeface="Arial"/>
            </a:endParaRPr>
          </a:p>
        </p:txBody>
      </p:sp>
      <p:pic>
        <p:nvPicPr>
          <p:cNvPr id="222" name="Google Shape;222;p39" descr="https://lh4.googleusercontent.com/xkzrUlL4gq4r7pXjCunRh2F97FFAi2DQB4YVQRcD6lsMSEaWPNxLQW50HGiTtjiDmU4jw9HJILC3pkQy2PhvPFRMDLLlQpkavrxxvzuJYDUPjF_mHtQp4pQjwENmX2fke9PXDya8"/>
          <p:cNvPicPr preferRelativeResize="0"/>
          <p:nvPr/>
        </p:nvPicPr>
        <p:blipFill rotWithShape="1">
          <a:blip r:embed="rId3">
            <a:alphaModFix/>
          </a:blip>
          <a:srcRect/>
          <a:stretch/>
        </p:blipFill>
        <p:spPr>
          <a:xfrm>
            <a:off x="0" y="1265634"/>
            <a:ext cx="9144001" cy="2612231"/>
          </a:xfrm>
          <a:prstGeom prst="rect">
            <a:avLst/>
          </a:prstGeom>
          <a:noFill/>
          <a:ln>
            <a:noFill/>
          </a:ln>
        </p:spPr>
      </p:pic>
      <p:sp>
        <p:nvSpPr>
          <p:cNvPr id="223" name="Google Shape;223;p39"/>
          <p:cNvSpPr/>
          <p:nvPr/>
        </p:nvSpPr>
        <p:spPr>
          <a:xfrm>
            <a:off x="915229" y="4476693"/>
            <a:ext cx="7313700" cy="484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FFFFF"/>
              </a:buClr>
              <a:buSzPts val="2700"/>
              <a:buFont typeface="Arial"/>
              <a:buNone/>
            </a:pPr>
            <a:r>
              <a:rPr lang="en" sz="2700" b="0" i="0" u="none" strike="noStrike" cap="none">
                <a:solidFill>
                  <a:srgbClr val="FFFFFF"/>
                </a:solidFill>
                <a:latin typeface="Arial"/>
                <a:ea typeface="Arial"/>
                <a:cs typeface="Arial"/>
                <a:sym typeface="Arial"/>
              </a:rPr>
              <a:t>“America’s Ocean and Great Lakes Treasures”</a:t>
            </a:r>
            <a:endParaRPr sz="2700" b="0" i="0" u="none" strike="noStrike" cap="none">
              <a:solidFill>
                <a:srgbClr val="FFFFFF"/>
              </a:solidFill>
              <a:latin typeface="Arial"/>
              <a:ea typeface="Arial"/>
              <a:cs typeface="Arial"/>
              <a:sym typeface="Arial"/>
            </a:endParaRPr>
          </a:p>
        </p:txBody>
      </p:sp>
      <p:pic>
        <p:nvPicPr>
          <p:cNvPr id="224" name="Google Shape;224;p39"/>
          <p:cNvPicPr preferRelativeResize="0"/>
          <p:nvPr/>
        </p:nvPicPr>
        <p:blipFill rotWithShape="1">
          <a:blip r:embed="rId4">
            <a:alphaModFix/>
          </a:blip>
          <a:srcRect l="81339" b="83333"/>
          <a:stretch/>
        </p:blipFill>
        <p:spPr>
          <a:xfrm>
            <a:off x="7298623" y="58353"/>
            <a:ext cx="1706310" cy="857250"/>
          </a:xfrm>
          <a:prstGeom prst="rect">
            <a:avLst/>
          </a:prstGeom>
          <a:noFill/>
          <a:ln>
            <a:noFill/>
          </a:ln>
        </p:spPr>
      </p:pic>
      <p:sp>
        <p:nvSpPr>
          <p:cNvPr id="225" name="Google Shape;225;p39"/>
          <p:cNvSpPr/>
          <p:nvPr/>
        </p:nvSpPr>
        <p:spPr>
          <a:xfrm>
            <a:off x="4478705" y="2433251"/>
            <a:ext cx="1866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sp>
        <p:nvSpPr>
          <p:cNvPr id="226" name="Google Shape;226;p39"/>
          <p:cNvSpPr/>
          <p:nvPr/>
        </p:nvSpPr>
        <p:spPr>
          <a:xfrm>
            <a:off x="4478705" y="2433251"/>
            <a:ext cx="1866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pic>
        <p:nvPicPr>
          <p:cNvPr id="227" name="Google Shape;227;p39"/>
          <p:cNvPicPr preferRelativeResize="0"/>
          <p:nvPr/>
        </p:nvPicPr>
        <p:blipFill rotWithShape="1">
          <a:blip r:embed="rId5">
            <a:alphaModFix/>
          </a:blip>
          <a:srcRect/>
          <a:stretch/>
        </p:blipFill>
        <p:spPr>
          <a:xfrm>
            <a:off x="2333372" y="3793826"/>
            <a:ext cx="4663843" cy="4709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6"/>
          <p:cNvPicPr preferRelativeResize="0"/>
          <p:nvPr/>
        </p:nvPicPr>
        <p:blipFill>
          <a:blip r:embed="rId3">
            <a:alphaModFix/>
          </a:blip>
          <a:stretch>
            <a:fillRect/>
          </a:stretch>
        </p:blipFill>
        <p:spPr>
          <a:xfrm>
            <a:off x="0" y="1273"/>
            <a:ext cx="9144000" cy="5143501"/>
          </a:xfrm>
          <a:prstGeom prst="rect">
            <a:avLst/>
          </a:prstGeom>
          <a:noFill/>
          <a:ln>
            <a:noFill/>
          </a:ln>
        </p:spPr>
      </p:pic>
      <p:sp>
        <p:nvSpPr>
          <p:cNvPr id="5" name="Google Shape;269;p40">
            <a:extLst>
              <a:ext uri="{FF2B5EF4-FFF2-40B4-BE49-F238E27FC236}">
                <a16:creationId xmlns:a16="http://schemas.microsoft.com/office/drawing/2014/main" id="{9F014A87-6A62-5444-B22E-D92A049B7208}"/>
              </a:ext>
            </a:extLst>
          </p:cNvPr>
          <p:cNvSpPr txBox="1">
            <a:spLocks/>
          </p:cNvSpPr>
          <p:nvPr/>
        </p:nvSpPr>
        <p:spPr>
          <a:xfrm>
            <a:off x="198177" y="1475573"/>
            <a:ext cx="2811721" cy="1317427"/>
          </a:xfrm>
          <a:prstGeom prst="rect">
            <a:avLst/>
          </a:prstGeom>
          <a:noFill/>
          <a:ln>
            <a:noFill/>
          </a:ln>
        </p:spPr>
        <p:txBody>
          <a:bodyPr spcFirstLastPara="1" wrap="square" lIns="68569" tIns="34275" rIns="68569" bIns="34275" anchor="t" anchorCtr="0">
            <a:normAutofit fontScale="300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9pPr>
          </a:lstStyle>
          <a:p>
            <a:pPr algn="l">
              <a:lnSpc>
                <a:spcPct val="140000"/>
              </a:lnSpc>
              <a:buClr>
                <a:schemeClr val="lt1"/>
              </a:buClr>
              <a:buSzPct val="100000"/>
            </a:pPr>
            <a:r>
              <a:rPr lang="en-US" sz="5475" dirty="0"/>
              <a:t>What is a marine sanctuary? </a:t>
            </a:r>
            <a:br>
              <a:rPr lang="en-US" sz="5475" dirty="0"/>
            </a:br>
            <a:endParaRPr lang="en-US" sz="5475" dirty="0"/>
          </a:p>
          <a:p>
            <a:pPr algn="l">
              <a:lnSpc>
                <a:spcPct val="140000"/>
              </a:lnSpc>
              <a:buClr>
                <a:schemeClr val="lt1"/>
              </a:buClr>
              <a:buSzPct val="100000"/>
            </a:pPr>
            <a:r>
              <a:rPr lang="en-US" sz="5475" dirty="0"/>
              <a:t>Why are they important? </a:t>
            </a:r>
            <a:br>
              <a:rPr lang="en-US" sz="2025" dirty="0"/>
            </a:br>
            <a:br>
              <a:rPr lang="en-US" sz="2025" dirty="0"/>
            </a:br>
            <a:br>
              <a:rPr lang="en-US" sz="1500" dirty="0"/>
            </a:br>
            <a:endParaRPr lang="en-US" sz="1500" dirty="0"/>
          </a:p>
        </p:txBody>
      </p:sp>
      <p:pic>
        <p:nvPicPr>
          <p:cNvPr id="6" name="Google Shape;270;p40">
            <a:hlinkClick r:id="rId4"/>
            <a:extLst>
              <a:ext uri="{FF2B5EF4-FFF2-40B4-BE49-F238E27FC236}">
                <a16:creationId xmlns:a16="http://schemas.microsoft.com/office/drawing/2014/main" id="{517F396C-FA0F-6B48-9A2D-9CBEEE1295A9}"/>
              </a:ext>
            </a:extLst>
          </p:cNvPr>
          <p:cNvPicPr preferRelativeResize="0"/>
          <p:nvPr/>
        </p:nvPicPr>
        <p:blipFill>
          <a:blip r:embed="rId5"/>
          <a:stretch>
            <a:fillRect/>
          </a:stretch>
        </p:blipFill>
        <p:spPr>
          <a:xfrm>
            <a:off x="3173050" y="1167399"/>
            <a:ext cx="5788487" cy="3251201"/>
          </a:xfrm>
          <a:prstGeom prst="rect">
            <a:avLst/>
          </a:prstGeom>
          <a:noFill/>
          <a:ln>
            <a:noFill/>
          </a:ln>
        </p:spPr>
      </p:pic>
      <p:sp>
        <p:nvSpPr>
          <p:cNvPr id="7" name="Google Shape;267;p40">
            <a:extLst>
              <a:ext uri="{FF2B5EF4-FFF2-40B4-BE49-F238E27FC236}">
                <a16:creationId xmlns:a16="http://schemas.microsoft.com/office/drawing/2014/main" id="{2E93BCBC-23A9-144F-B280-B3D6E0A5460A}"/>
              </a:ext>
            </a:extLst>
          </p:cNvPr>
          <p:cNvSpPr/>
          <p:nvPr/>
        </p:nvSpPr>
        <p:spPr>
          <a:xfrm>
            <a:off x="0" y="4639236"/>
            <a:ext cx="9144000" cy="504265"/>
          </a:xfrm>
          <a:prstGeom prst="rect">
            <a:avLst/>
          </a:prstGeom>
          <a:solidFill>
            <a:srgbClr val="00538D"/>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a:solidFill>
                <a:schemeClr val="lt1"/>
              </a:solidFill>
              <a:latin typeface="Calibri"/>
              <a:ea typeface="Calibri"/>
              <a:cs typeface="Calibri"/>
              <a:sym typeface="Calibri"/>
            </a:endParaRPr>
          </a:p>
        </p:txBody>
      </p:sp>
      <p:sp>
        <p:nvSpPr>
          <p:cNvPr id="8" name="Google Shape;268;p40">
            <a:extLst>
              <a:ext uri="{FF2B5EF4-FFF2-40B4-BE49-F238E27FC236}">
                <a16:creationId xmlns:a16="http://schemas.microsoft.com/office/drawing/2014/main" id="{97FA3EA7-E04E-674E-B3E3-376E6B145D76}"/>
              </a:ext>
            </a:extLst>
          </p:cNvPr>
          <p:cNvSpPr txBox="1"/>
          <p:nvPr/>
        </p:nvSpPr>
        <p:spPr>
          <a:xfrm>
            <a:off x="917090" y="4695713"/>
            <a:ext cx="7309821" cy="646300"/>
          </a:xfrm>
          <a:prstGeom prst="rect">
            <a:avLst/>
          </a:prstGeom>
          <a:noFill/>
          <a:ln>
            <a:noFill/>
          </a:ln>
        </p:spPr>
        <p:txBody>
          <a:bodyPr spcFirstLastPara="1" wrap="square" lIns="68569" tIns="34275" rIns="68569" bIns="34275" anchor="t" anchorCtr="0">
            <a:spAutoFit/>
          </a:bodyPr>
          <a:lstStyle/>
          <a:p>
            <a:pPr algn="ctr"/>
            <a:r>
              <a:rPr lang="en-US" sz="2400" dirty="0" err="1">
                <a:solidFill>
                  <a:schemeClr val="lt1"/>
                </a:solidFill>
              </a:rPr>
              <a:t>sanctuaries.noaa.gov</a:t>
            </a:r>
            <a:endParaRPr sz="1050" dirty="0"/>
          </a:p>
          <a:p>
            <a:endParaRPr sz="1350" dirty="0">
              <a:solidFill>
                <a:schemeClr val="dk1"/>
              </a:solidFill>
              <a:latin typeface="Calibri"/>
              <a:ea typeface="Calibri"/>
              <a:cs typeface="Calibri"/>
              <a:sym typeface="Calibri"/>
            </a:endParaRPr>
          </a:p>
        </p:txBody>
      </p:sp>
      <p:sp>
        <p:nvSpPr>
          <p:cNvPr id="9" name="Google Shape;269;p40">
            <a:extLst>
              <a:ext uri="{FF2B5EF4-FFF2-40B4-BE49-F238E27FC236}">
                <a16:creationId xmlns:a16="http://schemas.microsoft.com/office/drawing/2014/main" id="{5DB8FA72-9A00-3642-B666-F91546F05505}"/>
              </a:ext>
            </a:extLst>
          </p:cNvPr>
          <p:cNvSpPr txBox="1">
            <a:spLocks/>
          </p:cNvSpPr>
          <p:nvPr/>
        </p:nvSpPr>
        <p:spPr>
          <a:xfrm>
            <a:off x="350576" y="2746973"/>
            <a:ext cx="2562745" cy="2139553"/>
          </a:xfrm>
          <a:prstGeom prst="rect">
            <a:avLst/>
          </a:prstGeom>
          <a:noFill/>
          <a:ln>
            <a:noFill/>
          </a:ln>
        </p:spPr>
        <p:txBody>
          <a:bodyPr spcFirstLastPara="1" wrap="square" lIns="68569" tIns="34275" rIns="68569" bIns="34275" anchor="t" anchorCtr="0">
            <a:normAutofit fontScale="90000" lnSpcReduction="1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9pPr>
          </a:lstStyle>
          <a:p>
            <a:pPr algn="l">
              <a:lnSpc>
                <a:spcPct val="140000"/>
              </a:lnSpc>
              <a:buClr>
                <a:schemeClr val="lt1"/>
              </a:buClr>
              <a:buSzPct val="100000"/>
            </a:pPr>
            <a:r>
              <a:rPr lang="en-US" sz="1500" dirty="0"/>
              <a:t>A marine sanctuary is an area that allows important ocean resources to be protected now and for future generations.</a:t>
            </a:r>
            <a:br>
              <a:rPr lang="en-US" sz="1500" dirty="0"/>
            </a:br>
            <a:br>
              <a:rPr lang="en-US" sz="1500" dirty="0"/>
            </a:br>
            <a:br>
              <a:rPr lang="en-US" sz="1500" dirty="0"/>
            </a:br>
            <a:endParaRPr lang="en-US" sz="1500" dirty="0"/>
          </a:p>
        </p:txBody>
      </p:sp>
    </p:spTree>
    <p:extLst>
      <p:ext uri="{BB962C8B-B14F-4D97-AF65-F5344CB8AC3E}">
        <p14:creationId xmlns:p14="http://schemas.microsoft.com/office/powerpoint/2010/main" val="231417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42"/>
          <p:cNvPicPr preferRelativeResize="0"/>
          <p:nvPr/>
        </p:nvPicPr>
        <p:blipFill>
          <a:blip r:embed="rId3">
            <a:alphaModFix/>
          </a:blip>
          <a:stretch>
            <a:fillRect/>
          </a:stretch>
        </p:blipFill>
        <p:spPr>
          <a:xfrm>
            <a:off x="0" y="0"/>
            <a:ext cx="9136072" cy="5143501"/>
          </a:xfrm>
          <a:prstGeom prst="rect">
            <a:avLst/>
          </a:prstGeom>
          <a:noFill/>
          <a:ln>
            <a:noFill/>
          </a:ln>
        </p:spPr>
      </p:pic>
      <p:sp>
        <p:nvSpPr>
          <p:cNvPr id="257" name="Google Shape;257;p42"/>
          <p:cNvSpPr txBox="1"/>
          <p:nvPr/>
        </p:nvSpPr>
        <p:spPr>
          <a:xfrm>
            <a:off x="845875" y="218300"/>
            <a:ext cx="66033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dirty="0">
                <a:solidFill>
                  <a:schemeClr val="lt1"/>
                </a:solidFill>
              </a:rPr>
              <a:t>Monterey Bay </a:t>
            </a:r>
            <a:r>
              <a:rPr lang="en" sz="2500" dirty="0">
                <a:solidFill>
                  <a:schemeClr val="lt1"/>
                </a:solidFill>
              </a:rPr>
              <a:t>National Marine Sanctuary</a:t>
            </a:r>
            <a:endParaRPr sz="2500" dirty="0">
              <a:solidFill>
                <a:schemeClr val="lt1"/>
              </a:solidFill>
            </a:endParaRPr>
          </a:p>
        </p:txBody>
      </p:sp>
      <p:pic>
        <p:nvPicPr>
          <p:cNvPr id="9" name="Picture 6">
            <a:extLst>
              <a:ext uri="{FF2B5EF4-FFF2-40B4-BE49-F238E27FC236}">
                <a16:creationId xmlns:a16="http://schemas.microsoft.com/office/drawing/2014/main" id="{A77A12A4-17C5-44A8-8693-59BD4CC16B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0279" y="1059301"/>
            <a:ext cx="4855793" cy="3233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descr="https://h5at2e2cs73cnhgg3ocux6bl-wpengine.netdna-ssl.com/wp-content/uploads/2019/09/nmfs_paulhillman_010-450-dungeness-crab-_-Paul-HillmanNoaa.jpg">
            <a:extLst>
              <a:ext uri="{FF2B5EF4-FFF2-40B4-BE49-F238E27FC236}">
                <a16:creationId xmlns:a16="http://schemas.microsoft.com/office/drawing/2014/main" id="{CD65AAB3-7748-4774-81B2-5B304C9F45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188" y="1059301"/>
            <a:ext cx="2974975" cy="16732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188B7F35-2093-4A56-AB26-F3593246E5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17472" y="1405801"/>
            <a:ext cx="1731963" cy="173196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2" name="Picture 7" descr="photo of a commercial fishing vessel">
            <a:extLst>
              <a:ext uri="{FF2B5EF4-FFF2-40B4-BE49-F238E27FC236}">
                <a16:creationId xmlns:a16="http://schemas.microsoft.com/office/drawing/2014/main" id="{32C021FE-BA3B-494D-A733-93E7F36B3D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9188" y="2921864"/>
            <a:ext cx="2971800" cy="157162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pic>
        <p:nvPicPr>
          <p:cNvPr id="13" name="Picture 9" descr="Photo a diver otter floating">
            <a:extLst>
              <a:ext uri="{FF2B5EF4-FFF2-40B4-BE49-F238E27FC236}">
                <a16:creationId xmlns:a16="http://schemas.microsoft.com/office/drawing/2014/main" id="{65BB5C6C-CF8A-4BB3-8BF0-2A5B765EFFB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221416" y="3798025"/>
            <a:ext cx="2111375" cy="12604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42"/>
          <p:cNvPicPr preferRelativeResize="0"/>
          <p:nvPr/>
        </p:nvPicPr>
        <p:blipFill>
          <a:blip r:embed="rId3">
            <a:alphaModFix/>
          </a:blip>
          <a:stretch>
            <a:fillRect/>
          </a:stretch>
        </p:blipFill>
        <p:spPr>
          <a:xfrm>
            <a:off x="0" y="0"/>
            <a:ext cx="9136072" cy="5143501"/>
          </a:xfrm>
          <a:prstGeom prst="rect">
            <a:avLst/>
          </a:prstGeom>
          <a:noFill/>
          <a:ln>
            <a:noFill/>
          </a:ln>
        </p:spPr>
      </p:pic>
      <p:sp>
        <p:nvSpPr>
          <p:cNvPr id="257" name="Google Shape;257;p42"/>
          <p:cNvSpPr txBox="1"/>
          <p:nvPr/>
        </p:nvSpPr>
        <p:spPr>
          <a:xfrm>
            <a:off x="845875" y="218300"/>
            <a:ext cx="66033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dirty="0">
                <a:solidFill>
                  <a:schemeClr val="lt1"/>
                </a:solidFill>
              </a:rPr>
              <a:t>Monterey Bay </a:t>
            </a:r>
            <a:r>
              <a:rPr lang="en" sz="2500" dirty="0">
                <a:solidFill>
                  <a:schemeClr val="lt1"/>
                </a:solidFill>
              </a:rPr>
              <a:t>National Marine Sanctuary</a:t>
            </a:r>
            <a:endParaRPr sz="2500" dirty="0">
              <a:solidFill>
                <a:schemeClr val="lt1"/>
              </a:solidFill>
            </a:endParaRPr>
          </a:p>
        </p:txBody>
      </p:sp>
      <p:pic>
        <p:nvPicPr>
          <p:cNvPr id="14" name="Picture 4">
            <a:extLst>
              <a:ext uri="{FF2B5EF4-FFF2-40B4-BE49-F238E27FC236}">
                <a16:creationId xmlns:a16="http://schemas.microsoft.com/office/drawing/2014/main" id="{31E20A0E-847E-4A51-8FF0-2DD9A8E377B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82375" y="3127966"/>
            <a:ext cx="1985963" cy="198596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5" name="TextBox 5">
            <a:extLst>
              <a:ext uri="{FF2B5EF4-FFF2-40B4-BE49-F238E27FC236}">
                <a16:creationId xmlns:a16="http://schemas.microsoft.com/office/drawing/2014/main" id="{8EB9EB74-D131-45FD-929A-7030C5BAE006}"/>
              </a:ext>
            </a:extLst>
          </p:cNvPr>
          <p:cNvSpPr txBox="1">
            <a:spLocks noChangeArrowheads="1"/>
          </p:cNvSpPr>
          <p:nvPr/>
        </p:nvSpPr>
        <p:spPr bwMode="auto">
          <a:xfrm>
            <a:off x="329608" y="1158376"/>
            <a:ext cx="5103629" cy="1569660"/>
          </a:xfrm>
          <a:prstGeom prst="rect">
            <a:avLst/>
          </a:prstGeom>
          <a:noFill/>
          <a:ln w="28575">
            <a:noFill/>
            <a:miter lim="800000"/>
            <a:headEnd/>
            <a:tailEnd/>
          </a:ln>
        </p:spPr>
        <p:txBody>
          <a:bodyPr wrap="square">
            <a:spAutoFit/>
          </a:bodyPr>
          <a:lstStyle>
            <a:lvl1pPr>
              <a:spcBef>
                <a:spcPct val="20000"/>
              </a:spcBef>
              <a:buChar char="•"/>
              <a:defRPr sz="3200">
                <a:solidFill>
                  <a:schemeClr val="bg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bg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bg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bg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bg1"/>
                </a:solidFill>
                <a:latin typeface="Arial" panose="020B0604020202020204" pitchFamily="34" charset="0"/>
                <a:ea typeface="ＭＳ Ｐゴシック" panose="020B0600070205080204" pitchFamily="34" charset="-128"/>
              </a:defRPr>
            </a:lvl9pPr>
          </a:lstStyle>
          <a:p>
            <a:pPr algn="ctr">
              <a:spcBef>
                <a:spcPct val="0"/>
              </a:spcBef>
              <a:buFontTx/>
              <a:buNone/>
              <a:defRPr/>
            </a:pPr>
            <a:r>
              <a:rPr lang="en-US" altLang="en-US" dirty="0">
                <a:solidFill>
                  <a:schemeClr val="bg1">
                    <a:lumMod val="95000"/>
                  </a:schemeClr>
                </a:solidFill>
              </a:rPr>
              <a:t>Why is Monterey Bay National Marine Sanctuary unique?</a:t>
            </a:r>
          </a:p>
        </p:txBody>
      </p:sp>
      <p:sp>
        <p:nvSpPr>
          <p:cNvPr id="16" name="TextBox 15">
            <a:extLst>
              <a:ext uri="{FF2B5EF4-FFF2-40B4-BE49-F238E27FC236}">
                <a16:creationId xmlns:a16="http://schemas.microsoft.com/office/drawing/2014/main" id="{6A728A55-3216-4F53-AFE3-CB2ADF6FEAD8}"/>
              </a:ext>
            </a:extLst>
          </p:cNvPr>
          <p:cNvSpPr txBox="1"/>
          <p:nvPr/>
        </p:nvSpPr>
        <p:spPr>
          <a:xfrm rot="20851498">
            <a:off x="-24344" y="3171517"/>
            <a:ext cx="3997325" cy="523875"/>
          </a:xfrm>
          <a:prstGeom prst="rect">
            <a:avLst/>
          </a:prstGeom>
          <a:noFill/>
        </p:spPr>
        <p:txBody>
          <a:bodyPr>
            <a:spAutoFit/>
          </a:bodyPr>
          <a:lstStyle/>
          <a:p>
            <a:pPr>
              <a:defRPr/>
            </a:pPr>
            <a:r>
              <a:rPr lang="en-US" sz="2800" b="1" dirty="0">
                <a:solidFill>
                  <a:schemeClr val="bg1"/>
                </a:solidFill>
                <a:latin typeface="+mj-lt"/>
                <a:ea typeface="Ayuthaya" pitchFamily="2" charset="-34"/>
                <a:cs typeface="Ayuthaya" pitchFamily="2" charset="-34"/>
              </a:rPr>
              <a:t>“</a:t>
            </a:r>
            <a:r>
              <a:rPr lang="en-US" sz="2800" b="1" u="sng" dirty="0">
                <a:solidFill>
                  <a:schemeClr val="bg1"/>
                </a:solidFill>
                <a:latin typeface="+mj-lt"/>
                <a:ea typeface="Ayuthaya" pitchFamily="2" charset="-34"/>
                <a:cs typeface="Ayuthaya" pitchFamily="2" charset="-34"/>
              </a:rPr>
              <a:t>Serengeti of the Sea</a:t>
            </a:r>
            <a:r>
              <a:rPr lang="en-US" sz="2800" b="1" dirty="0">
                <a:solidFill>
                  <a:schemeClr val="bg1"/>
                </a:solidFill>
                <a:latin typeface="+mj-lt"/>
                <a:ea typeface="Ayuthaya" pitchFamily="2" charset="-34"/>
                <a:cs typeface="Ayuthaya" pitchFamily="2" charset="-34"/>
              </a:rPr>
              <a:t>”</a:t>
            </a:r>
          </a:p>
        </p:txBody>
      </p:sp>
      <p:pic>
        <p:nvPicPr>
          <p:cNvPr id="17" name="Picture 4">
            <a:extLst>
              <a:ext uri="{FF2B5EF4-FFF2-40B4-BE49-F238E27FC236}">
                <a16:creationId xmlns:a16="http://schemas.microsoft.com/office/drawing/2014/main" id="{FEDE0C94-29EC-4BDB-B1C5-0B6A4706A9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8837" y="1024384"/>
            <a:ext cx="2727003" cy="411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0349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42"/>
          <p:cNvPicPr preferRelativeResize="0"/>
          <p:nvPr/>
        </p:nvPicPr>
        <p:blipFill>
          <a:blip r:embed="rId3">
            <a:alphaModFix/>
          </a:blip>
          <a:stretch>
            <a:fillRect/>
          </a:stretch>
        </p:blipFill>
        <p:spPr>
          <a:xfrm>
            <a:off x="0" y="0"/>
            <a:ext cx="9136072" cy="5143501"/>
          </a:xfrm>
          <a:prstGeom prst="rect">
            <a:avLst/>
          </a:prstGeom>
          <a:noFill/>
          <a:ln>
            <a:noFill/>
          </a:ln>
        </p:spPr>
      </p:pic>
      <p:sp>
        <p:nvSpPr>
          <p:cNvPr id="257" name="Google Shape;257;p42"/>
          <p:cNvSpPr txBox="1"/>
          <p:nvPr/>
        </p:nvSpPr>
        <p:spPr>
          <a:xfrm>
            <a:off x="265814" y="218300"/>
            <a:ext cx="7183361" cy="56935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dirty="0">
                <a:solidFill>
                  <a:schemeClr val="lt1"/>
                </a:solidFill>
              </a:rPr>
              <a:t>Student Outcomes: What will you learn today?</a:t>
            </a:r>
            <a:endParaRPr sz="2500" dirty="0">
              <a:solidFill>
                <a:schemeClr val="lt1"/>
              </a:solidFill>
            </a:endParaRPr>
          </a:p>
        </p:txBody>
      </p:sp>
      <p:sp>
        <p:nvSpPr>
          <p:cNvPr id="2" name="Rectangle 1">
            <a:extLst>
              <a:ext uri="{FF2B5EF4-FFF2-40B4-BE49-F238E27FC236}">
                <a16:creationId xmlns:a16="http://schemas.microsoft.com/office/drawing/2014/main" id="{64BEB4ED-2083-4A68-98DF-3238E6E59020}"/>
              </a:ext>
            </a:extLst>
          </p:cNvPr>
          <p:cNvSpPr/>
          <p:nvPr/>
        </p:nvSpPr>
        <p:spPr>
          <a:xfrm>
            <a:off x="265814" y="1188670"/>
            <a:ext cx="8686800" cy="3970318"/>
          </a:xfrm>
          <a:prstGeom prst="rect">
            <a:avLst/>
          </a:prstGeom>
        </p:spPr>
        <p:txBody>
          <a:bodyPr wrap="square">
            <a:spAutoFit/>
          </a:bodyPr>
          <a:lstStyle/>
          <a:p>
            <a:pPr>
              <a:buFontTx/>
              <a:buNone/>
            </a:pPr>
            <a:r>
              <a:rPr lang="en-US" altLang="en-US" sz="1800" i="1" dirty="0">
                <a:solidFill>
                  <a:schemeClr val="bg1"/>
                </a:solidFill>
              </a:rPr>
              <a:t>Upon completion of the lesson, students will be able to:</a:t>
            </a:r>
          </a:p>
          <a:p>
            <a:pPr>
              <a:buFontTx/>
              <a:buNone/>
            </a:pPr>
            <a:endParaRPr lang="en-US" altLang="en-US" sz="1800" dirty="0">
              <a:solidFill>
                <a:schemeClr val="bg1"/>
              </a:solidFill>
            </a:endParaRPr>
          </a:p>
          <a:p>
            <a:pPr>
              <a:buFontTx/>
              <a:buNone/>
            </a:pPr>
            <a:r>
              <a:rPr lang="en-US" altLang="en-US" sz="1800" dirty="0">
                <a:solidFill>
                  <a:schemeClr val="bg1"/>
                </a:solidFill>
              </a:rPr>
              <a:t>* Identify the stages of the Dungeness crab’s life cycle and understand the role of the Dungeness crab in the marine food web. </a:t>
            </a:r>
          </a:p>
          <a:p>
            <a:endParaRPr lang="en-US" altLang="en-US" sz="1800" dirty="0">
              <a:solidFill>
                <a:schemeClr val="bg1"/>
              </a:solidFill>
            </a:endParaRPr>
          </a:p>
          <a:p>
            <a:pPr>
              <a:buFontTx/>
              <a:buNone/>
            </a:pPr>
            <a:r>
              <a:rPr lang="en-US" altLang="en-US" sz="1800" dirty="0">
                <a:solidFill>
                  <a:schemeClr val="bg1"/>
                </a:solidFill>
              </a:rPr>
              <a:t>* Explain what ocean acidification is and how it affects Dungeness crab at developmental larval stages.</a:t>
            </a:r>
          </a:p>
          <a:p>
            <a:endParaRPr lang="en-US" altLang="en-US" sz="1800" dirty="0">
              <a:solidFill>
                <a:schemeClr val="bg1"/>
              </a:solidFill>
            </a:endParaRPr>
          </a:p>
          <a:p>
            <a:pPr>
              <a:buFontTx/>
              <a:buNone/>
            </a:pPr>
            <a:r>
              <a:rPr lang="en-US" altLang="en-US" sz="1800" dirty="0">
                <a:solidFill>
                  <a:schemeClr val="bg1"/>
                </a:solidFill>
              </a:rPr>
              <a:t>* Explain how the effects of ocean acidification on the Dungeness crab population impacts the marine food web and, in turn, the commercial fishing industry. </a:t>
            </a:r>
          </a:p>
          <a:p>
            <a:endParaRPr lang="en-US" altLang="en-US" sz="1800" dirty="0">
              <a:solidFill>
                <a:schemeClr val="bg1"/>
              </a:solidFill>
            </a:endParaRPr>
          </a:p>
          <a:p>
            <a:pPr>
              <a:buFontTx/>
              <a:buNone/>
            </a:pPr>
            <a:r>
              <a:rPr lang="en-US" altLang="en-US" sz="1800" dirty="0">
                <a:solidFill>
                  <a:schemeClr val="bg1"/>
                </a:solidFill>
              </a:rPr>
              <a:t>* Explain what actions people can take in their daily lives to reduce climate change impacts and support a healthy marine food web and a thriving commercial fishing industry. </a:t>
            </a:r>
          </a:p>
        </p:txBody>
      </p:sp>
    </p:spTree>
    <p:extLst>
      <p:ext uri="{BB962C8B-B14F-4D97-AF65-F5344CB8AC3E}">
        <p14:creationId xmlns:p14="http://schemas.microsoft.com/office/powerpoint/2010/main" val="2103206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42"/>
          <p:cNvPicPr preferRelativeResize="0"/>
          <p:nvPr/>
        </p:nvPicPr>
        <p:blipFill>
          <a:blip r:embed="rId3">
            <a:alphaModFix/>
          </a:blip>
          <a:stretch>
            <a:fillRect/>
          </a:stretch>
        </p:blipFill>
        <p:spPr>
          <a:xfrm>
            <a:off x="0" y="0"/>
            <a:ext cx="9136072" cy="5143501"/>
          </a:xfrm>
          <a:prstGeom prst="rect">
            <a:avLst/>
          </a:prstGeom>
          <a:noFill/>
          <a:ln>
            <a:noFill/>
          </a:ln>
        </p:spPr>
      </p:pic>
      <p:sp>
        <p:nvSpPr>
          <p:cNvPr id="257" name="Google Shape;257;p42"/>
          <p:cNvSpPr txBox="1"/>
          <p:nvPr/>
        </p:nvSpPr>
        <p:spPr>
          <a:xfrm>
            <a:off x="336826" y="218300"/>
            <a:ext cx="66033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dirty="0">
                <a:solidFill>
                  <a:schemeClr val="lt1"/>
                </a:solidFill>
              </a:rPr>
              <a:t>What is a Dungeness crab?</a:t>
            </a:r>
            <a:endParaRPr sz="2500" dirty="0">
              <a:solidFill>
                <a:schemeClr val="lt1"/>
              </a:solidFill>
            </a:endParaRPr>
          </a:p>
        </p:txBody>
      </p:sp>
      <p:pic>
        <p:nvPicPr>
          <p:cNvPr id="5" name="Picture 3" descr="https://lh4.googleusercontent.com/V_PIfFC48WbYkbzu3CIQo7Hbp-uVdYR-Ym0-N2SuwF20HxrId6P0sc5Nhs7CTD7H7R8uxionGiZ2IYpAfk6ejqQ7ikua78AqJnxvEo_VI7ro-P3b4WwqI8tW8GWtOSDOYmyByEz_">
            <a:extLst>
              <a:ext uri="{FF2B5EF4-FFF2-40B4-BE49-F238E27FC236}">
                <a16:creationId xmlns:a16="http://schemas.microsoft.com/office/drawing/2014/main" id="{1E6ACCED-8011-49B4-8B64-AB0F3A3E92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7175" y="1005999"/>
            <a:ext cx="6231980" cy="4154653"/>
          </a:xfrm>
          <a:prstGeom prst="rect">
            <a:avLst/>
          </a:prstGeom>
          <a:noFill/>
          <a:ln w="9525">
            <a:solidFill>
              <a:srgbClr val="9ED3D7"/>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90779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pic>
        <p:nvPicPr>
          <p:cNvPr id="255" name="Google Shape;255;p42"/>
          <p:cNvPicPr preferRelativeResize="0"/>
          <p:nvPr/>
        </p:nvPicPr>
        <p:blipFill>
          <a:blip r:embed="rId3">
            <a:alphaModFix/>
          </a:blip>
          <a:stretch>
            <a:fillRect/>
          </a:stretch>
        </p:blipFill>
        <p:spPr>
          <a:xfrm>
            <a:off x="0" y="0"/>
            <a:ext cx="9136072" cy="5143501"/>
          </a:xfrm>
          <a:prstGeom prst="rect">
            <a:avLst/>
          </a:prstGeom>
          <a:noFill/>
          <a:ln>
            <a:noFill/>
          </a:ln>
        </p:spPr>
      </p:pic>
      <p:sp>
        <p:nvSpPr>
          <p:cNvPr id="257" name="Google Shape;257;p42"/>
          <p:cNvSpPr txBox="1"/>
          <p:nvPr/>
        </p:nvSpPr>
        <p:spPr>
          <a:xfrm>
            <a:off x="336826" y="218300"/>
            <a:ext cx="66033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500" dirty="0">
                <a:solidFill>
                  <a:schemeClr val="lt1"/>
                </a:solidFill>
              </a:rPr>
              <a:t>Dungeness Crab are Embedded in Culture</a:t>
            </a:r>
            <a:endParaRPr sz="2500" dirty="0">
              <a:solidFill>
                <a:schemeClr val="lt1"/>
              </a:solidFill>
            </a:endParaRPr>
          </a:p>
        </p:txBody>
      </p:sp>
      <p:pic>
        <p:nvPicPr>
          <p:cNvPr id="6" name="Picture 2" descr="https://www.crabfestival.org/wp-content/uploads/2014/06/Red-Crab-Hi-Rs.png">
            <a:extLst>
              <a:ext uri="{FF2B5EF4-FFF2-40B4-BE49-F238E27FC236}">
                <a16:creationId xmlns:a16="http://schemas.microsoft.com/office/drawing/2014/main" id="{07F35228-DB0D-4300-B0F8-DA7CFCF61A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598" y="1124270"/>
            <a:ext cx="5447907" cy="4019230"/>
          </a:xfrm>
          <a:prstGeom prst="rect">
            <a:avLst/>
          </a:prstGeom>
          <a:solidFill>
            <a:srgbClr val="FFFFFF"/>
          </a:solidFill>
          <a:ln w="9525">
            <a:solidFill>
              <a:schemeClr val="accent1"/>
            </a:solidFill>
            <a:miter lim="800000"/>
            <a:headEnd/>
            <a:tailEnd/>
          </a:ln>
        </p:spPr>
      </p:pic>
    </p:spTree>
    <p:extLst>
      <p:ext uri="{BB962C8B-B14F-4D97-AF65-F5344CB8AC3E}">
        <p14:creationId xmlns:p14="http://schemas.microsoft.com/office/powerpoint/2010/main" val="2541617350"/>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TotalTime>
  <Words>2217</Words>
  <Application>Microsoft Macintosh PowerPoint</Application>
  <PresentationFormat>On-screen Show (16:9)</PresentationFormat>
  <Paragraphs>138</Paragraphs>
  <Slides>16</Slides>
  <Notes>16</Notes>
  <HiddenSlides>0</HiddenSlides>
  <MMClips>0</MMClips>
  <ScaleCrop>false</ScaleCrop>
  <HeadingPairs>
    <vt:vector size="6" baseType="variant">
      <vt:variant>
        <vt:lpstr>Fonts Used</vt:lpstr>
      </vt:variant>
      <vt:variant>
        <vt:i4>2</vt:i4>
      </vt:variant>
      <vt:variant>
        <vt:lpstr>Theme</vt:lpstr>
      </vt:variant>
      <vt:variant>
        <vt:i4>3</vt:i4>
      </vt:variant>
      <vt:variant>
        <vt:lpstr>Slide Titles</vt:lpstr>
      </vt:variant>
      <vt:variant>
        <vt:i4>16</vt:i4>
      </vt:variant>
    </vt:vector>
  </HeadingPairs>
  <TitlesOfParts>
    <vt:vector size="21" baseType="lpstr">
      <vt:lpstr>Arial</vt:lpstr>
      <vt:lpstr>Calibri</vt:lpstr>
      <vt:lpstr>Simple Light</vt:lpstr>
      <vt:lpstr>Office Theme</vt:lpstr>
      <vt:lpstr>5_Blank Presentation</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Fackler</dc:creator>
  <cp:lastModifiedBy>claire.fackler</cp:lastModifiedBy>
  <cp:revision>16</cp:revision>
  <dcterms:modified xsi:type="dcterms:W3CDTF">2024-02-03T00:43:58Z</dcterms:modified>
</cp:coreProperties>
</file>