
<file path=[Content_Types].xml><?xml version="1.0" encoding="utf-8"?>
<Types xmlns="http://schemas.openxmlformats.org/package/2006/content-types">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 id="2147483683" r:id="rId2"/>
    <p:sldMasterId id="2147483684" r:id="rId3"/>
  </p:sldMasterIdLst>
  <p:notesMasterIdLst>
    <p:notesMasterId r:id="rId20"/>
  </p:notesMasterIdLst>
  <p:sldIdLst>
    <p:sldId id="256" r:id="rId4"/>
    <p:sldId id="290" r:id="rId5"/>
    <p:sldId id="257" r:id="rId6"/>
    <p:sldId id="280" r:id="rId7"/>
    <p:sldId id="259" r:id="rId8"/>
    <p:sldId id="260" r:id="rId9"/>
    <p:sldId id="261" r:id="rId10"/>
    <p:sldId id="262" r:id="rId11"/>
    <p:sldId id="263" r:id="rId12"/>
    <p:sldId id="264" r:id="rId13"/>
    <p:sldId id="265" r:id="rId14"/>
    <p:sldId id="266" r:id="rId15"/>
    <p:sldId id="267" r:id="rId16"/>
    <p:sldId id="268" r:id="rId17"/>
    <p:sldId id="269" r:id="rId18"/>
    <p:sldId id="281" r:id="rId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y Christopher" initials="CC" lastIdx="1" clrIdx="0">
    <p:extLst>
      <p:ext uri="{19B8F6BF-5375-455C-9EA6-DF929625EA0E}">
        <p15:presenceInfo xmlns:p15="http://schemas.microsoft.com/office/powerpoint/2012/main" userId="Cathy Christopher" providerId="None"/>
      </p:ext>
    </p:extLst>
  </p:cmAuthor>
  <p:cmAuthor id="2" name="Dayna McLaughlin" initials="DM" lastIdx="1" clrIdx="1">
    <p:extLst>
      <p:ext uri="{19B8F6BF-5375-455C-9EA6-DF929625EA0E}">
        <p15:presenceInfo xmlns:p15="http://schemas.microsoft.com/office/powerpoint/2012/main" userId="Dayna McLaughl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2789"/>
  </p:normalViewPr>
  <p:slideViewPr>
    <p:cSldViewPr snapToGrid="0">
      <p:cViewPr varScale="1">
        <p:scale>
          <a:sx n="122" d="100"/>
          <a:sy n="122" d="100"/>
        </p:scale>
        <p:origin x="1904"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7-31T09:28:43.774" idx="1">
    <p:pos x="5755" y="0"/>
    <p:text>Change the background color of this slide so that you can read "national marine sanctuary" in the teal.</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anctuaries.noaa.gov/vr/stellwagen-bank/"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isheries.noaa.gov/national/science-data/sounds-ocea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3aa4cc3941_0_2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13aa4cc3941_0_2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210" name="Google Shape;210;g13aa4cc3941_0_2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3aa4cc3941_0_9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13aa4cc3941_0_9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Instructional suggestion:</a:t>
            </a:r>
            <a:endParaRPr b="1" dirty="0"/>
          </a:p>
          <a:p>
            <a:pPr marL="0" lvl="0" indent="0" algn="l" rtl="0">
              <a:spcBef>
                <a:spcPts val="0"/>
              </a:spcBef>
              <a:spcAft>
                <a:spcPts val="0"/>
              </a:spcAft>
              <a:buNone/>
            </a:pPr>
            <a:r>
              <a:rPr lang="en" dirty="0">
                <a:solidFill>
                  <a:schemeClr val="dk1"/>
                </a:solidFill>
              </a:rPr>
              <a:t>Click image to view 360 dive of the schooner </a:t>
            </a:r>
            <a:r>
              <a:rPr lang="en" i="1" dirty="0">
                <a:solidFill>
                  <a:schemeClr val="dk1"/>
                </a:solidFill>
              </a:rPr>
              <a:t>Paul Palmer</a:t>
            </a:r>
            <a:r>
              <a:rPr lang="en" dirty="0">
                <a:solidFill>
                  <a:schemeClr val="dk1"/>
                </a:solidFill>
              </a:rPr>
              <a:t>. Prompt students to make observations of the type of life they see taking advantage of the wreck. View other 360 dives as desired: </a:t>
            </a:r>
            <a:r>
              <a:rPr lang="en" u="sng" dirty="0">
                <a:solidFill>
                  <a:srgbClr val="1155CC"/>
                </a:solidFill>
                <a:hlinkClick r:id="rId3">
                  <a:extLst>
                    <a:ext uri="{A12FA001-AC4F-418D-AE19-62706E023703}">
                      <ahyp:hlinkClr xmlns:ahyp="http://schemas.microsoft.com/office/drawing/2018/hyperlinkcolor" val="tx"/>
                    </a:ext>
                  </a:extLst>
                </a:hlinkClick>
              </a:rPr>
              <a:t>https://sanctuaries.noaa.gov/vr/stellwagen-bank/</a:t>
            </a:r>
            <a:r>
              <a:rPr lang="en" dirty="0">
                <a:solidFill>
                  <a:schemeClr val="dk1"/>
                </a:solidFill>
              </a:rPr>
              <a:t>.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Instructor Notes:</a:t>
            </a:r>
            <a:endParaRPr b="1"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The partially buried remains of the coal schooner, Paul Palmer, lie in waters 80 feet below the surface on a stretch of flat, sandy seafloor on top of </a:t>
            </a:r>
            <a:r>
              <a:rPr lang="en" dirty="0" err="1">
                <a:solidFill>
                  <a:schemeClr val="dk1"/>
                </a:solidFill>
              </a:rPr>
              <a:t>Stellwagen</a:t>
            </a:r>
            <a:r>
              <a:rPr lang="en" dirty="0">
                <a:solidFill>
                  <a:schemeClr val="dk1"/>
                </a:solidFill>
              </a:rPr>
              <a:t> Bank. Built in Waldoboro, Maine in 1902, the unlucky schooner, which set sail on its final voyage on a Friday the 13th in 1913, was nearly twice destroyed by dock fires before it burned and sank off Cape Cod. Lobsters often use the nooks and crannies of shipwrecks. Many wrecks are covered with invertebrates like sponges.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t>Image: A diver observes </a:t>
            </a:r>
            <a:r>
              <a:rPr lang="en" i="1" dirty="0"/>
              <a:t>Paul Palmer</a:t>
            </a:r>
            <a:r>
              <a:rPr lang="en" dirty="0"/>
              <a:t>'s stern timbers.. Photo: NOAA</a:t>
            </a:r>
            <a:endParaRPr dirty="0"/>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13aa4cc3941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13aa4cc3941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Instructional suggestion:</a:t>
            </a:r>
            <a:endParaRPr b="1" dirty="0">
              <a:solidFill>
                <a:schemeClr val="dk1"/>
              </a:solidFill>
            </a:endParaRPr>
          </a:p>
          <a:p>
            <a:pPr marL="0" lvl="0" indent="0" algn="l" rtl="0">
              <a:spcBef>
                <a:spcPts val="0"/>
              </a:spcBef>
              <a:spcAft>
                <a:spcPts val="0"/>
              </a:spcAft>
              <a:buNone/>
            </a:pPr>
            <a:r>
              <a:rPr lang="en" dirty="0"/>
              <a:t>Click the image to watch a short video highlighting whale watching in </a:t>
            </a:r>
            <a:r>
              <a:rPr lang="en" dirty="0" err="1"/>
              <a:t>Stellwagen</a:t>
            </a:r>
            <a:r>
              <a:rPr lang="en" dirty="0"/>
              <a:t> Bank National Marine Sanctuary. Ask students to make observations of whale behavior. </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Video link: </a:t>
            </a:r>
            <a:r>
              <a:rPr lang="en-US" dirty="0"/>
              <a:t>https://</a:t>
            </a:r>
            <a:r>
              <a:rPr lang="en-US" dirty="0" err="1"/>
              <a:t>www.youtube.com</a:t>
            </a:r>
            <a:r>
              <a:rPr lang="en-US" dirty="0"/>
              <a:t>/</a:t>
            </a:r>
            <a:r>
              <a:rPr lang="en-US" dirty="0" err="1"/>
              <a:t>watch?v</a:t>
            </a:r>
            <a:r>
              <a:rPr lang="en-US" dirty="0"/>
              <a:t>=9EHZvGOlExY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solidFill>
                  <a:schemeClr val="dk1"/>
                </a:solidFill>
              </a:rPr>
              <a:t>Instructor Notes:</a:t>
            </a:r>
            <a:endParaRPr b="1" dirty="0">
              <a:solidFill>
                <a:schemeClr val="dk1"/>
              </a:solidFill>
            </a:endParaRPr>
          </a:p>
          <a:p>
            <a:pPr marL="0" lvl="0" indent="0" algn="l" rtl="0">
              <a:spcBef>
                <a:spcPts val="0"/>
              </a:spcBef>
              <a:spcAft>
                <a:spcPts val="0"/>
              </a:spcAft>
              <a:buNone/>
            </a:pPr>
            <a:r>
              <a:rPr lang="en" dirty="0">
                <a:solidFill>
                  <a:schemeClr val="dk1"/>
                </a:solidFill>
              </a:rPr>
              <a:t>The waters off New England and around </a:t>
            </a:r>
            <a:r>
              <a:rPr lang="en" dirty="0" err="1">
                <a:solidFill>
                  <a:schemeClr val="dk1"/>
                </a:solidFill>
              </a:rPr>
              <a:t>Stellwagen</a:t>
            </a:r>
            <a:r>
              <a:rPr lang="en" dirty="0">
                <a:solidFill>
                  <a:schemeClr val="dk1"/>
                </a:solidFill>
              </a:rPr>
              <a:t> Bank once supported a whaling industry that, after depleting local waters, moved to other locations around the globe. Whales are now protected in U.S. waters and visitors to </a:t>
            </a:r>
            <a:r>
              <a:rPr lang="en" dirty="0" err="1">
                <a:solidFill>
                  <a:schemeClr val="dk1"/>
                </a:solidFill>
              </a:rPr>
              <a:t>Stellwagen</a:t>
            </a:r>
            <a:r>
              <a:rPr lang="en" dirty="0">
                <a:solidFill>
                  <a:schemeClr val="dk1"/>
                </a:solidFill>
              </a:rPr>
              <a:t> Bank National Marine Sanctuary are regularly treated to sightings of humpback, </a:t>
            </a:r>
            <a:r>
              <a:rPr lang="en" dirty="0" err="1">
                <a:solidFill>
                  <a:schemeClr val="dk1"/>
                </a:solidFill>
              </a:rPr>
              <a:t>minke</a:t>
            </a:r>
            <a:r>
              <a:rPr lang="en" dirty="0">
                <a:solidFill>
                  <a:schemeClr val="dk1"/>
                </a:solidFill>
              </a:rPr>
              <a:t>, and fin whales. During spring and fall, critically endangered North Atlantic right whales feed in these waters, but vessels are prohibited from approaching closer than 500 yards, making viewing difficult. Several other whale species can also be found in the sanctuary, including </a:t>
            </a:r>
            <a:r>
              <a:rPr lang="en" dirty="0" err="1">
                <a:solidFill>
                  <a:schemeClr val="dk1"/>
                </a:solidFill>
              </a:rPr>
              <a:t>sei</a:t>
            </a:r>
            <a:r>
              <a:rPr lang="en" dirty="0">
                <a:solidFill>
                  <a:schemeClr val="dk1"/>
                </a:solidFill>
              </a:rPr>
              <a:t> and pilot whales, with occasional sightings of sperm and blue whales in nearby waters. Small toothed whales commonly seen are Atlantic white-sided dolphins, common dolphins, and harbor porpoises. Whale-watching is a multi-million dollar industry that provides thousands of jobs. NOAA regulations are in place to protect whales and include fishing gear restrictions in right whale seasonal management areas (that encompass the sanctuary) to reduce entanglements, as well as speed restrictions and modifications to the Boston shipping lanes aimed at reducing boat strikes.</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3aa4cc3941_0_9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3aa4cc3941_0_9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Instructional suggestion:</a:t>
            </a:r>
            <a:endParaRPr b="1" dirty="0">
              <a:solidFill>
                <a:schemeClr val="dk1"/>
              </a:solidFill>
            </a:endParaRPr>
          </a:p>
          <a:p>
            <a:pPr marL="0" lvl="0" indent="0" algn="l" rtl="0">
              <a:spcBef>
                <a:spcPts val="0"/>
              </a:spcBef>
              <a:spcAft>
                <a:spcPts val="0"/>
              </a:spcAft>
              <a:buNone/>
            </a:pPr>
            <a:r>
              <a:rPr lang="en" dirty="0"/>
              <a:t>Use these images to share basic characteristics of whales. Click the top humpback image to watch a short video about this species.</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Video link: </a:t>
            </a:r>
            <a:r>
              <a:rPr lang="en-US" dirty="0"/>
              <a:t>https://</a:t>
            </a:r>
            <a:r>
              <a:rPr lang="en-US" dirty="0" err="1"/>
              <a:t>drive.google.com</a:t>
            </a:r>
            <a:r>
              <a:rPr lang="en-US" dirty="0"/>
              <a:t>/file/d/1Hph23OgfXGajro7xGwMhxGSkPhjsu_Ji/view</a:t>
            </a:r>
            <a:r>
              <a:rPr lang="en"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t>Instructor Notes:</a:t>
            </a:r>
            <a:endParaRPr b="1" dirty="0"/>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A whale is a general term for a group of marine mammals that includes dolphins and porpoises. There are two main groups of whales: baleen and toothed. Baleen whales have baleen, plates which sieve zooplankton and small fish from the water. Toothed whales have teeth and feed on fish, squid, and other marine mammals such as seals and sea lions. Humpbacks, </a:t>
            </a:r>
            <a:r>
              <a:rPr lang="en" dirty="0" err="1">
                <a:solidFill>
                  <a:schemeClr val="dk1"/>
                </a:solidFill>
              </a:rPr>
              <a:t>minke</a:t>
            </a:r>
            <a:r>
              <a:rPr lang="en" dirty="0">
                <a:solidFill>
                  <a:schemeClr val="dk1"/>
                </a:solidFill>
              </a:rPr>
              <a:t>, and fin whales are baleen whales. Orca, dolphins, and porpoises are toothed whales. Whales are large-brained, highly-social animals that use sound to communicate and socialize, as well as, to sense their surroundings, navigate, and locate prey. Sound travels much faster and farther in water than air, thus allowing whales to communicate and gather information over long distances and from all directions. Baleen whales use their larynx, the upper part of the trachea, or air passage, to produce sounds. Toothed whales can produce sounds using their larynx as well as specialized air sacs near their blowhole. The three main types of sounds made by toothed whales are clicks, whistles, and pulsed calls. Baleen whales generate a variety of sounds that include grunts, growls, moans, cries, and trumpets. These vocalizations can be produced singly or linked together.  Some vocalizations are used for social communication and some sounds are used for echolocation, a way of using sound echoes to gather information about the environment. </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r>
              <a:rPr lang="en" dirty="0"/>
              <a:t>Images: The most common whales seen in </a:t>
            </a:r>
            <a:r>
              <a:rPr lang="en" dirty="0" err="1"/>
              <a:t>Stellwagen</a:t>
            </a:r>
            <a:r>
              <a:rPr lang="en" dirty="0"/>
              <a:t> Bank National Marine Sanctuary.</a:t>
            </a:r>
            <a:endParaRPr dirty="0"/>
          </a:p>
          <a:p>
            <a:pPr marL="0" lvl="0" indent="0" algn="l" rtl="0">
              <a:spcBef>
                <a:spcPts val="0"/>
              </a:spcBef>
              <a:spcAft>
                <a:spcPts val="0"/>
              </a:spcAft>
              <a:buNone/>
            </a:pPr>
            <a:r>
              <a:rPr lang="en" dirty="0"/>
              <a:t>Top: </a:t>
            </a:r>
            <a:r>
              <a:rPr lang="en" dirty="0">
                <a:solidFill>
                  <a:schemeClr val="dk1"/>
                </a:solidFill>
              </a:rPr>
              <a:t>A humpback whale feeds on sand lance, a small schooling fish. Photo: Jeremy Winn (NOAA Permit #775-1875)</a:t>
            </a:r>
            <a:endParaRPr dirty="0">
              <a:solidFill>
                <a:schemeClr val="dk1"/>
              </a:solidFill>
            </a:endParaRPr>
          </a:p>
          <a:p>
            <a:pPr marL="0" lvl="0" indent="0" algn="l" rtl="0">
              <a:spcBef>
                <a:spcPts val="0"/>
              </a:spcBef>
              <a:spcAft>
                <a:spcPts val="0"/>
              </a:spcAft>
              <a:buNone/>
            </a:pPr>
            <a:r>
              <a:rPr lang="en" dirty="0">
                <a:solidFill>
                  <a:schemeClr val="dk1"/>
                </a:solidFill>
              </a:rPr>
              <a:t>Bottom left: Minke whale at the surface. Photo: Whale and Dolphin Conservation Society</a:t>
            </a:r>
            <a:endParaRPr dirty="0">
              <a:solidFill>
                <a:schemeClr val="dk1"/>
              </a:solidFill>
            </a:endParaRPr>
          </a:p>
          <a:p>
            <a:pPr marL="0" lvl="0" indent="0" algn="l" rtl="0">
              <a:spcBef>
                <a:spcPts val="0"/>
              </a:spcBef>
              <a:spcAft>
                <a:spcPts val="0"/>
              </a:spcAft>
              <a:buNone/>
            </a:pPr>
            <a:r>
              <a:rPr lang="en" dirty="0">
                <a:solidFill>
                  <a:schemeClr val="dk1"/>
                </a:solidFill>
              </a:rPr>
              <a:t>Bottom right: Fin whale. photo: NOAA</a:t>
            </a:r>
            <a:endParaRPr dirty="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3aa4cc3941_0_9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13aa4cc3941_0_9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Instructional suggestion:</a:t>
            </a:r>
            <a:endParaRPr b="1" dirty="0">
              <a:solidFill>
                <a:schemeClr val="dk1"/>
              </a:solidFill>
            </a:endParaRPr>
          </a:p>
          <a:p>
            <a:pPr marL="0" lvl="0" indent="0" algn="l" rtl="0">
              <a:spcBef>
                <a:spcPts val="0"/>
              </a:spcBef>
              <a:spcAft>
                <a:spcPts val="0"/>
              </a:spcAft>
              <a:buNone/>
            </a:pPr>
            <a:r>
              <a:rPr lang="en" dirty="0"/>
              <a:t>Use this slide to share the basics of how whales use sound. Toothed whales -- whistles; Baleen whales -- grunts, moans, cries. </a:t>
            </a:r>
            <a:r>
              <a:rPr lang="en" dirty="0">
                <a:solidFill>
                  <a:schemeClr val="dk1"/>
                </a:solidFill>
              </a:rPr>
              <a:t>Then</a:t>
            </a:r>
            <a:r>
              <a:rPr lang="en" b="1" dirty="0">
                <a:solidFill>
                  <a:schemeClr val="dk1"/>
                </a:solidFill>
              </a:rPr>
              <a:t>,</a:t>
            </a:r>
            <a:r>
              <a:rPr lang="en" dirty="0">
                <a:solidFill>
                  <a:schemeClr val="dk1"/>
                </a:solidFill>
              </a:rPr>
              <a:t> click each sound icon (or adv</a:t>
            </a:r>
            <a:r>
              <a:rPr lang="en-US" dirty="0">
                <a:solidFill>
                  <a:schemeClr val="dk1"/>
                </a:solidFill>
              </a:rPr>
              <a:t>an</a:t>
            </a:r>
            <a:r>
              <a:rPr lang="en" dirty="0" err="1">
                <a:solidFill>
                  <a:schemeClr val="dk1"/>
                </a:solidFill>
              </a:rPr>
              <a:t>ce</a:t>
            </a:r>
            <a:r>
              <a:rPr lang="en" dirty="0">
                <a:solidFill>
                  <a:schemeClr val="dk1"/>
                </a:solidFill>
              </a:rPr>
              <a:t>) to hear a recording of sounds made by each species. Listen to sounds of other whale species as desired: </a:t>
            </a:r>
            <a:r>
              <a:rPr lang="en" u="sng" dirty="0">
                <a:solidFill>
                  <a:schemeClr val="hlink"/>
                </a:solidFill>
                <a:hlinkClick r:id="rId3"/>
              </a:rPr>
              <a:t>https://www.fisheries.noaa.gov/national/science-data/sounds-ocean</a:t>
            </a:r>
            <a:r>
              <a:rPr lang="en" dirty="0">
                <a:solidFill>
                  <a:schemeClr val="dk1"/>
                </a:solidFill>
              </a:rPr>
              <a:t>.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Images: </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Right: Spectrograms—shown on the right of each image below—are a way to visualize sound, and represent frequency (Y-axis) over time (X-axis). Credit: Northeast's Passive Acoustic Research Group/</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Top: Humpback whale</a:t>
            </a:r>
            <a:endParaRPr dirty="0">
              <a:solidFill>
                <a:schemeClr val="dk1"/>
              </a:solidFill>
            </a:endParaRPr>
          </a:p>
          <a:p>
            <a:pPr marL="0" lvl="0" indent="0" algn="l" rtl="0">
              <a:spcBef>
                <a:spcPts val="0"/>
              </a:spcBef>
              <a:spcAft>
                <a:spcPts val="0"/>
              </a:spcAft>
              <a:buNone/>
            </a:pPr>
            <a:r>
              <a:rPr lang="en" dirty="0">
                <a:solidFill>
                  <a:schemeClr val="dk1"/>
                </a:solidFill>
              </a:rPr>
              <a:t>Bottom: Bottlenose dolphin</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Left: This illustration of echolocation by </a:t>
            </a:r>
            <a:r>
              <a:rPr lang="en" dirty="0" err="1">
                <a:solidFill>
                  <a:schemeClr val="dk1"/>
                </a:solidFill>
              </a:rPr>
              <a:t>Uko</a:t>
            </a:r>
            <a:r>
              <a:rPr lang="en" dirty="0">
                <a:solidFill>
                  <a:schemeClr val="dk1"/>
                </a:solidFill>
              </a:rPr>
              <a:t> </a:t>
            </a:r>
            <a:r>
              <a:rPr lang="en" dirty="0" err="1">
                <a:solidFill>
                  <a:schemeClr val="dk1"/>
                </a:solidFill>
              </a:rPr>
              <a:t>Gorter</a:t>
            </a:r>
            <a:r>
              <a:rPr lang="en" dirty="0">
                <a:solidFill>
                  <a:schemeClr val="dk1"/>
                </a:solidFill>
              </a:rPr>
              <a:t> shows a whale sending out sound waves to locate prey, and the sound echoes that bounces back to the whale from a fish.</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r>
              <a:rPr lang="en" b="1" dirty="0"/>
              <a:t>Instructor Notes:</a:t>
            </a:r>
            <a:endParaRPr b="1" dirty="0"/>
          </a:p>
          <a:p>
            <a:pPr marL="0" lvl="0" indent="0" algn="l" rtl="0">
              <a:lnSpc>
                <a:spcPct val="115000"/>
              </a:lnSpc>
              <a:spcBef>
                <a:spcPts val="0"/>
              </a:spcBef>
              <a:spcAft>
                <a:spcPts val="0"/>
              </a:spcAft>
              <a:buNone/>
            </a:pPr>
            <a:r>
              <a:rPr lang="en" dirty="0">
                <a:solidFill>
                  <a:schemeClr val="dk1"/>
                </a:solidFill>
              </a:rPr>
              <a:t>Toothed whales, such as dolphins in the sanctuary, use clicks to echolocate in order to navigate, find prey, and identify objects. When the sound waves of the click bounce off of an object, they return to the whale as an echo, allowing it to identify the shape of the object and its location. Whistles are vocalizations used during social activities. Baleen whales do not use echolocation but use sound to communicate and coordinate activities. The right whale is identified by its distinctive social upcall (which drops in pitch and then rises quickly and looks like a check mark when visualized in a spectrogram). Humpback whale songs, commonly produced in the breeding grounds, have also been detected in the sanctuary, where the males may be practicing the year’s version of the song. Whales may also use their tails and fins to make loud slapping noises on the surface of the water to communicate. The sound can be heard for hundreds of feet below the surface and may be a territorial display or hunting technique.</a:t>
            </a:r>
            <a:endParaRPr dirty="0">
              <a:solidFill>
                <a:schemeClr val="dk1"/>
              </a:solidFill>
            </a:endParaRPr>
          </a:p>
          <a:p>
            <a:pPr marL="0" lvl="0" indent="0" algn="l" rtl="0">
              <a:lnSpc>
                <a:spcPct val="115000"/>
              </a:lnSpc>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3aa4cc3941_0_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3aa4cc3941_0_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Instructional suggestion:</a:t>
            </a:r>
            <a:endParaRPr b="1" dirty="0">
              <a:solidFill>
                <a:schemeClr val="dk1"/>
              </a:solidFill>
            </a:endParaRPr>
          </a:p>
          <a:p>
            <a:pPr marL="0" lvl="0" indent="0" algn="l" rtl="0">
              <a:spcBef>
                <a:spcPts val="0"/>
              </a:spcBef>
              <a:spcAft>
                <a:spcPts val="0"/>
              </a:spcAft>
              <a:buNone/>
            </a:pPr>
            <a:r>
              <a:rPr lang="en" dirty="0"/>
              <a:t>Use this slide to share the basics of sources of ocean noise and how it may affect whales. Prompt students to predict how a whale might be affected by masking.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t>Instructor Notes:</a:t>
            </a:r>
            <a:endParaRPr b="1" dirty="0"/>
          </a:p>
          <a:p>
            <a:pPr marL="0" lvl="0" indent="0" algn="l" rtl="0">
              <a:spcBef>
                <a:spcPts val="0"/>
              </a:spcBef>
              <a:spcAft>
                <a:spcPts val="0"/>
              </a:spcAft>
              <a:buNone/>
            </a:pPr>
            <a:r>
              <a:rPr lang="en" dirty="0"/>
              <a:t>Communicating with, and being able to detect, sound is critical for whale survival. However, human-caused ocean noise is increasing. Human-caused ocean noises include sounds produced for specific purposes, such as sonar and seismic air guns used to find oil and gas deposits. Human-made noise also includes unintentional sounds from vessel traffic and construction activities, like that associated with coastal construction or off-shore wind farms. Scientists are concerned about the potential impacts of this “sound pollution” on marine species. In whales, exposure to these noises can cause behavioral changes, like changes to dive/rest intervals or migration routes, as well as hearing loss. There is some evidence to suggest that noise pollution may be linked to </a:t>
            </a:r>
            <a:r>
              <a:rPr lang="en" dirty="0" err="1"/>
              <a:t>strandings</a:t>
            </a:r>
            <a:r>
              <a:rPr lang="en" dirty="0"/>
              <a:t>. Increased ocean noise can make it more difficult for whales to communicate, navigate, and hear important sounds from predators and prey and may be a significant problem for mothers who need to keep in close contact with their calves. This is called acoustic “masking.” The specific impacts of masking on whales is currently being studied but is likely detrimental to their survival.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Image: </a:t>
            </a:r>
            <a:r>
              <a:rPr lang="en" dirty="0">
                <a:solidFill>
                  <a:schemeClr val="dk1"/>
                </a:solidFill>
              </a:rPr>
              <a:t>The marine soundscape illustrates the sound contributions in </a:t>
            </a:r>
            <a:r>
              <a:rPr lang="en" dirty="0" err="1">
                <a:solidFill>
                  <a:schemeClr val="dk1"/>
                </a:solidFill>
              </a:rPr>
              <a:t>Stellwagen</a:t>
            </a:r>
            <a:r>
              <a:rPr lang="en" dirty="0">
                <a:solidFill>
                  <a:schemeClr val="dk1"/>
                </a:solidFill>
              </a:rPr>
              <a:t> Bank National Marine Sanctuary from geologic sources (such as waves and weather), biological sources (such as fishes, marine mammals), and human sources (such as ships, </a:t>
            </a:r>
            <a:r>
              <a:rPr lang="en" dirty="0" err="1">
                <a:solidFill>
                  <a:schemeClr val="dk1"/>
                </a:solidFill>
              </a:rPr>
              <a:t>pinger</a:t>
            </a:r>
            <a:r>
              <a:rPr lang="en" dirty="0">
                <a:solidFill>
                  <a:schemeClr val="dk1"/>
                </a:solidFill>
              </a:rPr>
              <a:t>, and </a:t>
            </a:r>
            <a:r>
              <a:rPr lang="en" dirty="0" err="1">
                <a:solidFill>
                  <a:schemeClr val="dk1"/>
                </a:solidFill>
              </a:rPr>
              <a:t>echosounders</a:t>
            </a:r>
            <a:r>
              <a:rPr lang="en" dirty="0">
                <a:solidFill>
                  <a:schemeClr val="dk1"/>
                </a:solidFill>
              </a:rPr>
              <a:t>). </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3aa4cc3941_0_9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13aa4cc3941_0_9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Image: </a:t>
            </a:r>
            <a:r>
              <a:rPr lang="en" dirty="0"/>
              <a:t>A common dolphin. Photo: Peter Flood</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3aa4cc3941_0_2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13aa4cc3941_0_2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0" name="Google Shape;210;g13aa4cc3941_0_2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
              <a:t>16</a:t>
            </a:fld>
            <a:endParaRPr/>
          </a:p>
        </p:txBody>
      </p:sp>
    </p:spTree>
    <p:extLst>
      <p:ext uri="{BB962C8B-B14F-4D97-AF65-F5344CB8AC3E}">
        <p14:creationId xmlns:p14="http://schemas.microsoft.com/office/powerpoint/2010/main" val="1661783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0f32f46f14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0f32f46f14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b="1" dirty="0">
                <a:solidFill>
                  <a:schemeClr val="dk1"/>
                </a:solidFill>
                <a:latin typeface="+mn-lt"/>
              </a:rPr>
              <a:t>Instructional suggestion:</a:t>
            </a:r>
          </a:p>
          <a:p>
            <a:pPr marL="0" lvl="0" indent="0" algn="l" rtl="0">
              <a:spcBef>
                <a:spcPts val="0"/>
              </a:spcBef>
              <a:spcAft>
                <a:spcPts val="0"/>
              </a:spcAft>
              <a:buClr>
                <a:schemeClr val="dk1"/>
              </a:buClr>
              <a:buSzPts val="1100"/>
              <a:buFont typeface="Arial"/>
              <a:buNone/>
            </a:pPr>
            <a:r>
              <a:rPr lang="en-US" sz="1100" dirty="0">
                <a:solidFill>
                  <a:schemeClr val="dk1"/>
                </a:solidFill>
                <a:latin typeface="+mn-lt"/>
              </a:rPr>
              <a:t>Share with students the purpose of the Ocean Guardians Dive Club: to learn about the importance national marine sanctuaries and how scuba skills can be used to study and protect them. </a:t>
            </a: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3b9cf92f8b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7" name="Google Shape;217;g13b9cf92f8b_0_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 sz="1100" b="1">
                <a:latin typeface="Arial"/>
                <a:ea typeface="Arial"/>
                <a:cs typeface="Arial"/>
                <a:sym typeface="Arial"/>
              </a:rPr>
              <a:t>Instructional suggestion:</a:t>
            </a:r>
            <a:endParaRPr sz="1100"/>
          </a:p>
          <a:p>
            <a:pPr marL="0" lvl="0" indent="0" algn="l" rtl="0">
              <a:spcBef>
                <a:spcPts val="0"/>
              </a:spcBef>
              <a:spcAft>
                <a:spcPts val="0"/>
              </a:spcAft>
              <a:buClr>
                <a:schemeClr val="dk1"/>
              </a:buClr>
              <a:buSzPts val="1200"/>
              <a:buFont typeface="Arial"/>
              <a:buNone/>
            </a:pPr>
            <a:r>
              <a:rPr lang="en" sz="1100">
                <a:latin typeface="Arial"/>
                <a:ea typeface="Arial"/>
                <a:cs typeface="Arial"/>
                <a:sym typeface="Arial"/>
              </a:rPr>
              <a:t>Use the images to lay the groundwork for the types of habitats and organisms provided protection by national marine sanctuaries. </a:t>
            </a:r>
            <a:endParaRPr sz="1100"/>
          </a:p>
          <a:p>
            <a:pPr marL="0" lvl="0" indent="0" algn="l" rtl="0">
              <a:spcBef>
                <a:spcPts val="0"/>
              </a:spcBef>
              <a:spcAft>
                <a:spcPts val="0"/>
              </a:spcAft>
              <a:buClr>
                <a:schemeClr val="dk1"/>
              </a:buClr>
              <a:buSzPts val="1200"/>
              <a:buFont typeface="Arial"/>
              <a:buNone/>
            </a:pPr>
            <a:r>
              <a:rPr lang="en" sz="1100">
                <a:latin typeface="Arial"/>
                <a:ea typeface="Arial"/>
                <a:cs typeface="Arial"/>
                <a:sym typeface="Arial"/>
              </a:rPr>
              <a:t>Some organisms shown include: sea turtles, whales and dolphins, sharks, and invertebrates, like corals and sea stars. </a:t>
            </a:r>
            <a:endParaRPr sz="1100"/>
          </a:p>
          <a:p>
            <a:pPr marL="0" lvl="0" indent="0" algn="l" rtl="0">
              <a:spcBef>
                <a:spcPts val="0"/>
              </a:spcBef>
              <a:spcAft>
                <a:spcPts val="0"/>
              </a:spcAft>
              <a:buClr>
                <a:schemeClr val="dk1"/>
              </a:buClr>
              <a:buSzPts val="1200"/>
              <a:buFont typeface="Calibri"/>
              <a:buNone/>
            </a:pPr>
            <a:endParaRPr sz="1100">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en" sz="1100" b="1">
                <a:latin typeface="Arial"/>
                <a:ea typeface="Arial"/>
                <a:cs typeface="Arial"/>
                <a:sym typeface="Arial"/>
              </a:rPr>
              <a:t>Instructor Notes: </a:t>
            </a:r>
            <a:endParaRPr sz="1100"/>
          </a:p>
          <a:p>
            <a:pPr marL="0" lvl="0" indent="0" algn="l" rtl="0">
              <a:spcBef>
                <a:spcPts val="0"/>
              </a:spcBef>
              <a:spcAft>
                <a:spcPts val="0"/>
              </a:spcAft>
              <a:buClr>
                <a:schemeClr val="dk1"/>
              </a:buClr>
              <a:buSzPts val="1200"/>
              <a:buFont typeface="Arial"/>
              <a:buNone/>
            </a:pPr>
            <a:r>
              <a:rPr lang="en" sz="1100">
                <a:latin typeface="Arial"/>
                <a:ea typeface="Arial"/>
                <a:cs typeface="Arial"/>
                <a:sym typeface="Arial"/>
              </a:rPr>
              <a:t>Few places on the planet can compete with the diversity of the National Marine Sanctuary System, which protects America's most incredible natural and cultural marine resources. Sanctuaries are America’s ocean and Great Lake treasures.  </a:t>
            </a:r>
            <a:endParaRPr sz="1100">
              <a:latin typeface="Arial"/>
              <a:ea typeface="Arial"/>
              <a:cs typeface="Arial"/>
              <a:sym typeface="Arial"/>
            </a:endParaRPr>
          </a:p>
        </p:txBody>
      </p:sp>
      <p:sp>
        <p:nvSpPr>
          <p:cNvPr id="218" name="Google Shape;218;g13b9cf92f8b_0_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3</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77d7f3ccc2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77d7f3ccc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r>
              <a:rPr lang="en-US" sz="1200" b="1" dirty="0">
                <a:solidFill>
                  <a:schemeClr val="dk1"/>
                </a:solidFill>
              </a:rPr>
              <a:t>Instructional suggestion:</a:t>
            </a:r>
            <a:endParaRPr lang="en-US" sz="1200" dirty="0">
              <a:solidFill>
                <a:schemeClr val="dk1"/>
              </a:solidFill>
            </a:endParaRPr>
          </a:p>
          <a:p>
            <a:pPr marL="0" lvl="0" indent="0" algn="l" rtl="0">
              <a:spcBef>
                <a:spcPts val="0"/>
              </a:spcBef>
              <a:spcAft>
                <a:spcPts val="0"/>
              </a:spcAft>
              <a:buClr>
                <a:schemeClr val="dk1"/>
              </a:buClr>
              <a:buSzPts val="1200"/>
              <a:buFont typeface="Arial"/>
              <a:buNone/>
            </a:pPr>
            <a:r>
              <a:rPr lang="en-US" sz="1200" dirty="0">
                <a:solidFill>
                  <a:schemeClr val="dk1"/>
                </a:solidFill>
              </a:rPr>
              <a:t>Think-Pair-Share. Ask students to explain what they think a national marine sanctuary is and why they are important. Allow them to share their ideas with a partner and then solicit contributions from the whole group. </a:t>
            </a:r>
          </a:p>
          <a:p>
            <a:pPr marL="0" lvl="0" indent="0" algn="l" rtl="0">
              <a:spcBef>
                <a:spcPts val="0"/>
              </a:spcBef>
              <a:spcAft>
                <a:spcPts val="0"/>
              </a:spcAft>
              <a:buClr>
                <a:schemeClr val="dk1"/>
              </a:buClr>
              <a:buSzPts val="1200"/>
              <a:buFont typeface="Arial"/>
              <a:buNone/>
            </a:pPr>
            <a:endParaRPr lang="en-US" sz="1200" dirty="0">
              <a:solidFill>
                <a:schemeClr val="dk1"/>
              </a:solidFill>
            </a:endParaRPr>
          </a:p>
          <a:p>
            <a:pPr marL="0" lvl="0" indent="0" algn="l" rtl="0">
              <a:spcBef>
                <a:spcPts val="0"/>
              </a:spcBef>
              <a:spcAft>
                <a:spcPts val="0"/>
              </a:spcAft>
              <a:buClr>
                <a:schemeClr val="dk1"/>
              </a:buClr>
              <a:buSzPts val="1200"/>
              <a:buFont typeface="Arial"/>
              <a:buNone/>
            </a:pPr>
            <a:r>
              <a:rPr lang="en-US" sz="1200" dirty="0">
                <a:solidFill>
                  <a:schemeClr val="dk1"/>
                </a:solidFill>
              </a:rPr>
              <a:t>Click map to watch a short video that highlights the National Marine Sanctuary System. </a:t>
            </a:r>
          </a:p>
          <a:p>
            <a:pPr marL="0" lvl="0" indent="0" algn="l" rtl="0">
              <a:spcBef>
                <a:spcPts val="0"/>
              </a:spcBef>
              <a:spcAft>
                <a:spcPts val="0"/>
              </a:spcAft>
              <a:buClr>
                <a:schemeClr val="dk1"/>
              </a:buClr>
              <a:buFont typeface="Arial"/>
              <a:buNone/>
            </a:pPr>
            <a:endParaRPr lang="en-US" sz="1200" dirty="0">
              <a:solidFill>
                <a:schemeClr val="dk1"/>
              </a:solidFill>
            </a:endParaRPr>
          </a:p>
          <a:p>
            <a:pPr marL="0" lvl="0" indent="0" algn="l" rtl="0">
              <a:spcBef>
                <a:spcPts val="0"/>
              </a:spcBef>
              <a:spcAft>
                <a:spcPts val="0"/>
              </a:spcAft>
              <a:buClr>
                <a:schemeClr val="dk1"/>
              </a:buClr>
              <a:buSzPts val="1200"/>
              <a:buFont typeface="Arial"/>
              <a:buNone/>
            </a:pPr>
            <a:r>
              <a:rPr lang="en-US" sz="1200" b="1" dirty="0">
                <a:solidFill>
                  <a:schemeClr val="dk1"/>
                </a:solidFill>
              </a:rPr>
              <a:t>Instructor Notes: </a:t>
            </a:r>
            <a:endParaRPr lang="en-US" sz="1200" dirty="0">
              <a:solidFill>
                <a:schemeClr val="dk1"/>
              </a:solidFill>
            </a:endParaRPr>
          </a:p>
          <a:p>
            <a:pPr marL="0" lvl="0" indent="0" algn="l" rtl="0">
              <a:spcBef>
                <a:spcPts val="0"/>
              </a:spcBef>
              <a:spcAft>
                <a:spcPts val="0"/>
              </a:spcAft>
              <a:buClr>
                <a:schemeClr val="dk1"/>
              </a:buClr>
              <a:buSzPts val="1200"/>
              <a:buFont typeface="Arial"/>
              <a:buNone/>
            </a:pPr>
            <a:r>
              <a:rPr lang="en-US" sz="1200" dirty="0">
                <a:solidFill>
                  <a:schemeClr val="dk1"/>
                </a:solidFill>
              </a:rPr>
              <a:t>National marine sanctuaries encompass more than 620,000 square miles of marine and Great Lakes waters. This network of underwater areas includes a system of national marine sanctuaries and </a:t>
            </a:r>
            <a:r>
              <a:rPr lang="en-US" sz="1200" dirty="0" err="1">
                <a:solidFill>
                  <a:schemeClr val="dk1"/>
                </a:solidFill>
              </a:rPr>
              <a:t>Papahānaumokuākea</a:t>
            </a:r>
            <a:r>
              <a:rPr lang="en-US" sz="1200" dirty="0">
                <a:solidFill>
                  <a:schemeClr val="dk1"/>
                </a:solidFill>
              </a:rPr>
              <a:t> and Rose Atoll marine national monuments. These protected areas are on both the west and east coasts of the United States, and off Hawai’i and American Samoa.  Additionally, there are protected areas within the freshwater environments of the Great Lakes. </a:t>
            </a:r>
          </a:p>
          <a:p>
            <a:pPr marL="0" lvl="0" indent="0" algn="l" rtl="0">
              <a:spcBef>
                <a:spcPts val="0"/>
              </a:spcBef>
              <a:spcAft>
                <a:spcPts val="0"/>
              </a:spcAft>
              <a:buClr>
                <a:schemeClr val="dk1"/>
              </a:buClr>
              <a:buFont typeface="Arial"/>
              <a:buNone/>
            </a:pPr>
            <a:endParaRPr lang="en-US" sz="1200" dirty="0">
              <a:solidFill>
                <a:schemeClr val="dk1"/>
              </a:solidFill>
            </a:endParaRPr>
          </a:p>
          <a:p>
            <a:pPr marL="0" lvl="0" indent="0" algn="l" rtl="0">
              <a:spcBef>
                <a:spcPts val="0"/>
              </a:spcBef>
              <a:spcAft>
                <a:spcPts val="0"/>
              </a:spcAft>
              <a:buClr>
                <a:schemeClr val="dk1"/>
              </a:buClr>
              <a:buSzPts val="1200"/>
              <a:buFont typeface="Calibri"/>
              <a:buNone/>
            </a:pPr>
            <a:r>
              <a:rPr lang="en-US" sz="1200" dirty="0">
                <a:solidFill>
                  <a:schemeClr val="dk1"/>
                </a:solidFill>
              </a:rPr>
              <a:t>Image: a map of national marine sanctuaries and marine national monuments in the U.S.</a:t>
            </a:r>
            <a:endParaRPr lang="en-US" sz="1200" b="1" dirty="0"/>
          </a:p>
        </p:txBody>
      </p:sp>
    </p:spTree>
    <p:extLst>
      <p:ext uri="{BB962C8B-B14F-4D97-AF65-F5344CB8AC3E}">
        <p14:creationId xmlns:p14="http://schemas.microsoft.com/office/powerpoint/2010/main" val="695813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3aa4cc3941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13aa4cc3941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Instructor Notes: </a:t>
            </a:r>
            <a:endParaRPr b="1" dirty="0">
              <a:solidFill>
                <a:schemeClr val="dk1"/>
              </a:solidFill>
            </a:endParaRPr>
          </a:p>
          <a:p>
            <a:pPr marL="0" lvl="0" indent="0" algn="l" rtl="0">
              <a:spcBef>
                <a:spcPts val="0"/>
              </a:spcBef>
              <a:spcAft>
                <a:spcPts val="0"/>
              </a:spcAft>
              <a:buClr>
                <a:schemeClr val="dk1"/>
              </a:buClr>
              <a:buSzPts val="1200"/>
              <a:buFont typeface="Arial"/>
              <a:buNone/>
            </a:pPr>
            <a:r>
              <a:rPr lang="en" dirty="0" err="1">
                <a:solidFill>
                  <a:schemeClr val="dk1"/>
                </a:solidFill>
              </a:rPr>
              <a:t>Stellwagen</a:t>
            </a:r>
            <a:r>
              <a:rPr lang="en" dirty="0">
                <a:solidFill>
                  <a:schemeClr val="dk1"/>
                </a:solidFill>
              </a:rPr>
              <a:t> Bank National Marine Sanctuary celebrated its 30th anniversary on November 4, 2022. </a:t>
            </a:r>
            <a:endParaRPr dirty="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3c9f404aa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3c9f404aa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r>
              <a:rPr lang="en" b="1">
                <a:solidFill>
                  <a:schemeClr val="dk1"/>
                </a:solidFill>
              </a:rPr>
              <a:t>Instructional suggestion:</a:t>
            </a:r>
            <a:endParaRPr>
              <a:solidFill>
                <a:schemeClr val="dk1"/>
              </a:solidFill>
            </a:endParaRPr>
          </a:p>
          <a:p>
            <a:pPr marL="0" lvl="0" indent="0" algn="l" rtl="0">
              <a:spcBef>
                <a:spcPts val="0"/>
              </a:spcBef>
              <a:spcAft>
                <a:spcPts val="0"/>
              </a:spcAft>
              <a:buNone/>
            </a:pPr>
            <a:r>
              <a:rPr lang="en">
                <a:solidFill>
                  <a:schemeClr val="dk1"/>
                </a:solidFill>
              </a:rPr>
              <a:t>Ask students to propose some types of resources that might be protected by the sanctuary. Possible answers include: sensitive habitats, endangered or threatened species, historical artifacts, and/or important cultural resources. </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Images:</a:t>
            </a:r>
            <a:endParaRPr/>
          </a:p>
          <a:p>
            <a:pPr marL="0" lvl="0" indent="0" algn="l" rtl="0">
              <a:spcBef>
                <a:spcPts val="0"/>
              </a:spcBef>
              <a:spcAft>
                <a:spcPts val="0"/>
              </a:spcAft>
              <a:buNone/>
            </a:pPr>
            <a:r>
              <a:rPr lang="en"/>
              <a:t>Top: A humpback whale breaching.</a:t>
            </a:r>
            <a:endParaRPr/>
          </a:p>
          <a:p>
            <a:pPr marL="0" lvl="0" indent="0" algn="l" rtl="0">
              <a:spcBef>
                <a:spcPts val="0"/>
              </a:spcBef>
              <a:spcAft>
                <a:spcPts val="0"/>
              </a:spcAft>
              <a:buNone/>
            </a:pPr>
            <a:r>
              <a:rPr lang="en"/>
              <a:t>Bottom left: A rocky reef, one of may seafloor habitats in Stellwagen Bank National Marine Sanctuary,</a:t>
            </a:r>
            <a:endParaRPr/>
          </a:p>
          <a:p>
            <a:pPr marL="0" lvl="0" indent="0" algn="l" rtl="0">
              <a:spcBef>
                <a:spcPts val="0"/>
              </a:spcBef>
              <a:spcAft>
                <a:spcPts val="0"/>
              </a:spcAft>
              <a:buNone/>
            </a:pPr>
            <a:r>
              <a:rPr lang="en"/>
              <a:t>Bottom right: Divers exploring the the F/V Patriot. F/V means designates this was a fishing vessel.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3aa4cc3941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13aa4cc394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r>
              <a:rPr lang="en" b="1" dirty="0">
                <a:solidFill>
                  <a:schemeClr val="dk1"/>
                </a:solidFill>
              </a:rPr>
              <a:t>Instructional suggestion:</a:t>
            </a:r>
            <a:endParaRPr dirty="0">
              <a:solidFill>
                <a:schemeClr val="dk1"/>
              </a:solidFill>
            </a:endParaRPr>
          </a:p>
          <a:p>
            <a:pPr marL="0" lvl="0" indent="0" algn="l" rtl="0">
              <a:spcBef>
                <a:spcPts val="0"/>
              </a:spcBef>
              <a:spcAft>
                <a:spcPts val="0"/>
              </a:spcAft>
              <a:buNone/>
            </a:pPr>
            <a:r>
              <a:rPr lang="en" dirty="0">
                <a:solidFill>
                  <a:schemeClr val="dk1"/>
                </a:solidFill>
              </a:rPr>
              <a:t>Use this slide to share with students basic information about the sanctuary. </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r>
              <a:rPr lang="en" dirty="0"/>
              <a:t>Image: map of </a:t>
            </a:r>
            <a:r>
              <a:rPr lang="en" dirty="0" err="1"/>
              <a:t>Stellwagen</a:t>
            </a:r>
            <a:r>
              <a:rPr lang="en" dirty="0"/>
              <a:t> Bank National Marine Sanctuary.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3aa4cc3941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13aa4cc3941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Instructional suggestion:</a:t>
            </a:r>
            <a:endParaRPr b="1" dirty="0"/>
          </a:p>
          <a:p>
            <a:pPr marL="0" lvl="0" indent="0" algn="l" rtl="0">
              <a:spcBef>
                <a:spcPts val="0"/>
              </a:spcBef>
              <a:spcAft>
                <a:spcPts val="0"/>
              </a:spcAft>
              <a:buNone/>
            </a:pPr>
            <a:r>
              <a:rPr lang="en" dirty="0"/>
              <a:t>Prior to watching the video prompts students to explain what they think a bank is and why they might be important? Revisit these questions after watching the video.</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Click, or advanced the slide, to watch the video.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t>Instructor Notes</a:t>
            </a:r>
            <a:endParaRPr b="1" dirty="0"/>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A bank is an underwater plateau that is often a site of upwelling, a wind-driven process that brings cold, nutrient-rich waters to the surface, resulting in an abundance of phytoplankton that fuels a diverse food web. </a:t>
            </a:r>
            <a:endParaRPr b="1"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3aa4cc3941_0_7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7" name="Google Shape;277;g13aa4cc3941_0_7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sz="1100" b="1" dirty="0">
                <a:latin typeface="Arial"/>
                <a:ea typeface="Arial"/>
                <a:cs typeface="Arial"/>
                <a:sym typeface="Arial"/>
              </a:rPr>
              <a:t>Instructional suggestion: </a:t>
            </a:r>
            <a:r>
              <a:rPr lang="en" sz="1100" dirty="0">
                <a:latin typeface="Arial"/>
                <a:ea typeface="Arial"/>
                <a:cs typeface="Arial"/>
                <a:sym typeface="Arial"/>
              </a:rPr>
              <a:t>Click image for animation of upwelling. </a:t>
            </a:r>
            <a:endParaRPr sz="1100"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sz="1100" b="1"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 sz="1100" b="1" dirty="0">
                <a:latin typeface="Arial"/>
                <a:ea typeface="Arial"/>
                <a:cs typeface="Arial"/>
                <a:sym typeface="Arial"/>
              </a:rPr>
              <a:t>Instructor Notes: </a:t>
            </a:r>
            <a:endParaRPr sz="1100" dirty="0">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en" dirty="0"/>
              <a:t>Prevailing winds and currents result in upwelling, a process that brings cold, nutrient-rich waters to the surface, resulting in an abundance of phytoplankton that fuels a diverse food web. Copepods, a type of zooplankton, feed on the abundant phytoplankton and, in turn, provide a source of food for many species of filter-feeding whales, like right whales and humpbacks. Twenty two species of marine mammals use sanctuary habitats resulting in one of the premier whale-watching destinations in the world. The sanctuary also supports robust recreational and commercial fisheries. Abundant populations of forage fish including sand lance (also known as sand eels), mackerel, and herring provide food for whales, sharks, sea birds, and commercially important fish like cod and bluefin tuna.</a:t>
            </a:r>
            <a:endParaRPr sz="1100" dirty="0">
              <a:latin typeface="Arial"/>
              <a:ea typeface="Arial"/>
              <a:cs typeface="Arial"/>
              <a:sym typeface="Arial"/>
            </a:endParaRPr>
          </a:p>
          <a:p>
            <a:pPr marL="0" lvl="0" indent="0" algn="l" rtl="0">
              <a:spcBef>
                <a:spcPts val="0"/>
              </a:spcBef>
              <a:spcAft>
                <a:spcPts val="0"/>
              </a:spcAft>
              <a:buClr>
                <a:schemeClr val="dk1"/>
              </a:buClr>
              <a:buSzPts val="1200"/>
              <a:buFont typeface="Arial"/>
              <a:buNone/>
            </a:pPr>
            <a:endParaRPr sz="1100"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 sz="1100" dirty="0">
                <a:latin typeface="Arial"/>
                <a:ea typeface="Arial"/>
                <a:cs typeface="Arial"/>
                <a:sym typeface="Arial"/>
              </a:rPr>
              <a:t>Image: a diagram of upwelling. </a:t>
            </a:r>
            <a:endParaRPr sz="1100" dirty="0">
              <a:latin typeface="Arial"/>
              <a:ea typeface="Arial"/>
              <a:cs typeface="Arial"/>
              <a:sym typeface="Arial"/>
            </a:endParaRPr>
          </a:p>
          <a:p>
            <a:pPr marL="0" lvl="0" indent="0" algn="l" rtl="0">
              <a:spcBef>
                <a:spcPts val="0"/>
              </a:spcBef>
              <a:spcAft>
                <a:spcPts val="0"/>
              </a:spcAft>
              <a:buClr>
                <a:schemeClr val="dk1"/>
              </a:buClr>
              <a:buSzPts val="1200"/>
              <a:buFont typeface="Calibri"/>
              <a:buNone/>
            </a:pPr>
            <a:endParaRPr sz="1100" dirty="0">
              <a:latin typeface="Arial"/>
              <a:ea typeface="Arial"/>
              <a:cs typeface="Arial"/>
              <a:sym typeface="Arial"/>
            </a:endParaRPr>
          </a:p>
          <a:p>
            <a:pPr marL="0" lvl="0" indent="0" algn="l" rtl="0">
              <a:spcBef>
                <a:spcPts val="0"/>
              </a:spcBef>
              <a:spcAft>
                <a:spcPts val="0"/>
              </a:spcAft>
              <a:buClr>
                <a:schemeClr val="dk1"/>
              </a:buClr>
              <a:buSzPts val="1200"/>
              <a:buFont typeface="Calibri"/>
              <a:buNone/>
            </a:pPr>
            <a:endParaRPr sz="1100" dirty="0">
              <a:latin typeface="Arial"/>
              <a:ea typeface="Arial"/>
              <a:cs typeface="Arial"/>
              <a:sym typeface="Arial"/>
            </a:endParaRPr>
          </a:p>
          <a:p>
            <a:pPr marL="0" lvl="0" indent="0" algn="l" rtl="0">
              <a:spcBef>
                <a:spcPts val="0"/>
              </a:spcBef>
              <a:spcAft>
                <a:spcPts val="0"/>
              </a:spcAft>
              <a:buClr>
                <a:schemeClr val="dk1"/>
              </a:buClr>
              <a:buSzPts val="1200"/>
              <a:buFont typeface="Calibri"/>
              <a:buNone/>
            </a:pPr>
            <a:endParaRPr sz="1100" dirty="0">
              <a:latin typeface="Arial"/>
              <a:ea typeface="Arial"/>
              <a:cs typeface="Arial"/>
              <a:sym typeface="Arial"/>
            </a:endParaRPr>
          </a:p>
        </p:txBody>
      </p:sp>
      <p:sp>
        <p:nvSpPr>
          <p:cNvPr id="278" name="Google Shape;278;g13aa4cc3941_0_7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Arial"/>
              <a:buNone/>
            </a:pPr>
            <a:fld id="{00000000-1234-1234-1234-123412341234}" type="slidenum">
              <a:rPr lang="en" sz="1200">
                <a:solidFill>
                  <a:schemeClr val="dk1"/>
                </a:solidFill>
                <a:latin typeface="Arial"/>
                <a:ea typeface="Arial"/>
                <a:cs typeface="Arial"/>
                <a:sym typeface="Arial"/>
              </a:rPr>
              <a:t>9</a:t>
            </a:fld>
            <a:endParaRPr sz="1200">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600"/>
              </a:spcBef>
              <a:spcAft>
                <a:spcPts val="0"/>
              </a:spcAft>
              <a:buClr>
                <a:schemeClr val="dk1"/>
              </a:buClr>
              <a:buSzPts val="1400"/>
              <a:buChar char="○"/>
              <a:defRPr/>
            </a:lvl2pPr>
            <a:lvl3pPr marL="1371600" lvl="2" indent="-317500" algn="l" rtl="0">
              <a:lnSpc>
                <a:spcPct val="90000"/>
              </a:lnSpc>
              <a:spcBef>
                <a:spcPts val="1600"/>
              </a:spcBef>
              <a:spcAft>
                <a:spcPts val="0"/>
              </a:spcAft>
              <a:buClr>
                <a:schemeClr val="dk1"/>
              </a:buClr>
              <a:buSzPts val="1400"/>
              <a:buChar char="■"/>
              <a:defRPr/>
            </a:lvl3pPr>
            <a:lvl4pPr marL="1828800" lvl="3" indent="-317500" algn="l" rtl="0">
              <a:lnSpc>
                <a:spcPct val="90000"/>
              </a:lnSpc>
              <a:spcBef>
                <a:spcPts val="1600"/>
              </a:spcBef>
              <a:spcAft>
                <a:spcPts val="0"/>
              </a:spcAft>
              <a:buClr>
                <a:schemeClr val="dk1"/>
              </a:buClr>
              <a:buSzPts val="1400"/>
              <a:buChar char="●"/>
              <a:defRPr/>
            </a:lvl4pPr>
            <a:lvl5pPr marL="2286000" lvl="4" indent="-317500" algn="l" rtl="0">
              <a:lnSpc>
                <a:spcPct val="90000"/>
              </a:lnSpc>
              <a:spcBef>
                <a:spcPts val="1600"/>
              </a:spcBef>
              <a:spcAft>
                <a:spcPts val="0"/>
              </a:spcAft>
              <a:buClr>
                <a:schemeClr val="dk1"/>
              </a:buClr>
              <a:buSzPts val="1400"/>
              <a:buChar char="○"/>
              <a:defRPr/>
            </a:lvl5pPr>
            <a:lvl6pPr marL="2743200" lvl="5" indent="-317500" algn="l" rtl="0">
              <a:lnSpc>
                <a:spcPct val="90000"/>
              </a:lnSpc>
              <a:spcBef>
                <a:spcPts val="1600"/>
              </a:spcBef>
              <a:spcAft>
                <a:spcPts val="0"/>
              </a:spcAft>
              <a:buClr>
                <a:schemeClr val="dk1"/>
              </a:buClr>
              <a:buSzPts val="1400"/>
              <a:buChar char="■"/>
              <a:defRPr/>
            </a:lvl6pPr>
            <a:lvl7pPr marL="3200400" lvl="6" indent="-317500" algn="l" rtl="0">
              <a:lnSpc>
                <a:spcPct val="90000"/>
              </a:lnSpc>
              <a:spcBef>
                <a:spcPts val="1600"/>
              </a:spcBef>
              <a:spcAft>
                <a:spcPts val="0"/>
              </a:spcAft>
              <a:buClr>
                <a:schemeClr val="dk1"/>
              </a:buClr>
              <a:buSzPts val="1400"/>
              <a:buChar char="●"/>
              <a:defRPr/>
            </a:lvl7pPr>
            <a:lvl8pPr marL="3657600" lvl="7" indent="-317500" algn="l" rtl="0">
              <a:lnSpc>
                <a:spcPct val="90000"/>
              </a:lnSpc>
              <a:spcBef>
                <a:spcPts val="1600"/>
              </a:spcBef>
              <a:spcAft>
                <a:spcPts val="0"/>
              </a:spcAft>
              <a:buClr>
                <a:schemeClr val="dk1"/>
              </a:buClr>
              <a:buSzPts val="1400"/>
              <a:buChar char="○"/>
              <a:defRPr/>
            </a:lvl8pPr>
            <a:lvl9pPr marL="4114800" lvl="8" indent="-317500" algn="l" rtl="0">
              <a:lnSpc>
                <a:spcPct val="90000"/>
              </a:lnSpc>
              <a:spcBef>
                <a:spcPts val="1600"/>
              </a:spcBef>
              <a:spcAft>
                <a:spcPts val="1600"/>
              </a:spcAft>
              <a:buClr>
                <a:schemeClr val="dk1"/>
              </a:buClr>
              <a:buSzPts val="1400"/>
              <a:buChar char="■"/>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4" name="Google Shape;64;p1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5" name="Google Shape;65;p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8" name="Google Shape;68;p1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9" name="Google Shape;69;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0" name="Google Shape;70;p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1" name="Google Shape;71;p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4" name="Google Shape;74;p17"/>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5" name="Google Shape;75;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6" name="Google Shape;76;p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7" name="Google Shape;77;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8"/>
        <p:cNvGrpSpPr/>
        <p:nvPr/>
      </p:nvGrpSpPr>
      <p:grpSpPr>
        <a:xfrm>
          <a:off x="0" y="0"/>
          <a:ext cx="0" cy="0"/>
          <a:chOff x="0" y="0"/>
          <a:chExt cx="0" cy="0"/>
        </a:xfrm>
      </p:grpSpPr>
      <p:sp>
        <p:nvSpPr>
          <p:cNvPr id="79" name="Google Shape;79;p18"/>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0" name="Google Shape;80;p18"/>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81" name="Google Shape;81;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2" name="Google Shape;82;p1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3" name="Google Shape;83;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4"/>
        <p:cNvGrpSpPr/>
        <p:nvPr/>
      </p:nvGrpSpPr>
      <p:grpSpPr>
        <a:xfrm>
          <a:off x="0" y="0"/>
          <a:ext cx="0" cy="0"/>
          <a:chOff x="0" y="0"/>
          <a:chExt cx="0" cy="0"/>
        </a:xfrm>
      </p:grpSpPr>
      <p:sp>
        <p:nvSpPr>
          <p:cNvPr id="85" name="Google Shape;85;p1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6" name="Google Shape;86;p19"/>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7" name="Google Shape;87;p19"/>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8" name="Google Shape;88;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9" name="Google Shape;89;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0" name="Google Shape;90;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3" name="Google Shape;93;p20"/>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94" name="Google Shape;94;p20"/>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95" name="Google Shape;95;p20"/>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96" name="Google Shape;96;p20"/>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97" name="Google Shape;97;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8" name="Google Shape;98;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9" name="Google Shape;99;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0"/>
        <p:cNvGrpSpPr/>
        <p:nvPr/>
      </p:nvGrpSpPr>
      <p:grpSpPr>
        <a:xfrm>
          <a:off x="0" y="0"/>
          <a:ext cx="0" cy="0"/>
          <a:chOff x="0" y="0"/>
          <a:chExt cx="0" cy="0"/>
        </a:xfrm>
      </p:grpSpPr>
      <p:sp>
        <p:nvSpPr>
          <p:cNvPr id="101" name="Google Shape;101;p2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2" name="Google Shape;102;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3" name="Google Shape;103;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4" name="Google Shape;104;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5"/>
        <p:cNvGrpSpPr/>
        <p:nvPr/>
      </p:nvGrpSpPr>
      <p:grpSpPr>
        <a:xfrm>
          <a:off x="0" y="0"/>
          <a:ext cx="0" cy="0"/>
          <a:chOff x="0" y="0"/>
          <a:chExt cx="0" cy="0"/>
        </a:xfrm>
      </p:grpSpPr>
      <p:sp>
        <p:nvSpPr>
          <p:cNvPr id="106" name="Google Shape;106;p22"/>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7" name="Google Shape;107;p22"/>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08" name="Google Shape;108;p22"/>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09" name="Google Shape;109;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0" name="Google Shape;110;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1" name="Google Shape;111;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2"/>
        <p:cNvGrpSpPr/>
        <p:nvPr/>
      </p:nvGrpSpPr>
      <p:grpSpPr>
        <a:xfrm>
          <a:off x="0" y="0"/>
          <a:ext cx="0" cy="0"/>
          <a:chOff x="0" y="0"/>
          <a:chExt cx="0" cy="0"/>
        </a:xfrm>
      </p:grpSpPr>
      <p:sp>
        <p:nvSpPr>
          <p:cNvPr id="113" name="Google Shape;113;p23"/>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4" name="Google Shape;114;p23"/>
          <p:cNvSpPr>
            <a:spLocks noGrp="1"/>
          </p:cNvSpPr>
          <p:nvPr>
            <p:ph type="pic" idx="2"/>
          </p:nvPr>
        </p:nvSpPr>
        <p:spPr>
          <a:xfrm>
            <a:off x="3887391" y="740569"/>
            <a:ext cx="4629300" cy="3655200"/>
          </a:xfrm>
          <a:prstGeom prst="rect">
            <a:avLst/>
          </a:prstGeom>
          <a:noFill/>
          <a:ln>
            <a:noFill/>
          </a:ln>
        </p:spPr>
      </p:sp>
      <p:sp>
        <p:nvSpPr>
          <p:cNvPr id="115" name="Google Shape;115;p23"/>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16" name="Google Shape;116;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7" name="Google Shape;127;p25"/>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8" name="Google Shape;128;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9" name="Google Shape;129;p2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0" name="Google Shape;130;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7"/>
        <p:cNvGrpSpPr/>
        <p:nvPr/>
      </p:nvGrpSpPr>
      <p:grpSpPr>
        <a:xfrm>
          <a:off x="0" y="0"/>
          <a:ext cx="0" cy="0"/>
          <a:chOff x="0" y="0"/>
          <a:chExt cx="0" cy="0"/>
        </a:xfrm>
      </p:grpSpPr>
      <p:pic>
        <p:nvPicPr>
          <p:cNvPr id="138" name="Google Shape;138;p27" descr="ContentSlide_Header"/>
          <p:cNvPicPr preferRelativeResize="0"/>
          <p:nvPr/>
        </p:nvPicPr>
        <p:blipFill rotWithShape="1">
          <a:blip r:embed="rId2">
            <a:alphaModFix/>
          </a:blip>
          <a:srcRect/>
          <a:stretch/>
        </p:blipFill>
        <p:spPr>
          <a:xfrm>
            <a:off x="-4763" y="0"/>
            <a:ext cx="9153526" cy="5143500"/>
          </a:xfrm>
          <a:prstGeom prst="rect">
            <a:avLst/>
          </a:prstGeom>
          <a:noFill/>
          <a:ln>
            <a:noFill/>
          </a:ln>
        </p:spPr>
      </p:pic>
      <p:sp>
        <p:nvSpPr>
          <p:cNvPr id="139" name="Google Shape;139;p27"/>
          <p:cNvSpPr txBox="1">
            <a:spLocks noGrp="1"/>
          </p:cNvSpPr>
          <p:nvPr>
            <p:ph type="title"/>
          </p:nvPr>
        </p:nvSpPr>
        <p:spPr>
          <a:xfrm>
            <a:off x="685800" y="171450"/>
            <a:ext cx="7772400" cy="8574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40" name="Google Shape;140;p27"/>
          <p:cNvSpPr txBox="1">
            <a:spLocks noGrp="1"/>
          </p:cNvSpPr>
          <p:nvPr>
            <p:ph type="body" idx="1"/>
          </p:nvPr>
        </p:nvSpPr>
        <p:spPr>
          <a:xfrm>
            <a:off x="685800" y="1485900"/>
            <a:ext cx="7772400" cy="3086100"/>
          </a:xfrm>
          <a:prstGeom prst="rect">
            <a:avLst/>
          </a:prstGeom>
          <a:noFill/>
          <a:ln>
            <a:noFill/>
          </a:ln>
        </p:spPr>
        <p:txBody>
          <a:bodyPr spcFirstLastPara="1" wrap="square" lIns="68575" tIns="34275" rIns="68575" bIns="34275" anchor="t" anchorCtr="0">
            <a:noAutofit/>
          </a:bodyPr>
          <a:lstStyle>
            <a:lvl1pPr marL="457200" lvl="0" indent="-317500" algn="l" rtl="0">
              <a:lnSpc>
                <a:spcPct val="100000"/>
              </a:lnSpc>
              <a:spcBef>
                <a:spcPts val="300"/>
              </a:spcBef>
              <a:spcAft>
                <a:spcPts val="0"/>
              </a:spcAft>
              <a:buClr>
                <a:schemeClr val="lt1"/>
              </a:buClr>
              <a:buSzPts val="1400"/>
              <a:buChar char="•"/>
              <a:defRPr/>
            </a:lvl1pPr>
            <a:lvl2pPr marL="914400" lvl="1" indent="-317500" algn="l" rtl="0">
              <a:lnSpc>
                <a:spcPct val="100000"/>
              </a:lnSpc>
              <a:spcBef>
                <a:spcPts val="300"/>
              </a:spcBef>
              <a:spcAft>
                <a:spcPts val="0"/>
              </a:spcAft>
              <a:buClr>
                <a:schemeClr val="lt1"/>
              </a:buClr>
              <a:buSzPts val="1400"/>
              <a:buChar char="–"/>
              <a:defRPr/>
            </a:lvl2pPr>
            <a:lvl3pPr marL="1371600" lvl="2" indent="-317500" algn="l" rtl="0">
              <a:lnSpc>
                <a:spcPct val="100000"/>
              </a:lnSpc>
              <a:spcBef>
                <a:spcPts val="300"/>
              </a:spcBef>
              <a:spcAft>
                <a:spcPts val="0"/>
              </a:spcAft>
              <a:buClr>
                <a:schemeClr val="lt1"/>
              </a:buClr>
              <a:buSzPts val="1400"/>
              <a:buChar char="•"/>
              <a:defRPr/>
            </a:lvl3pPr>
            <a:lvl4pPr marL="1828800" lvl="3" indent="-317500" algn="l" rtl="0">
              <a:lnSpc>
                <a:spcPct val="100000"/>
              </a:lnSpc>
              <a:spcBef>
                <a:spcPts val="300"/>
              </a:spcBef>
              <a:spcAft>
                <a:spcPts val="0"/>
              </a:spcAft>
              <a:buClr>
                <a:schemeClr val="lt1"/>
              </a:buClr>
              <a:buSzPts val="1400"/>
              <a:buChar char="–"/>
              <a:defRPr/>
            </a:lvl4pPr>
            <a:lvl5pPr marL="2286000" lvl="4" indent="-317500" algn="l" rtl="0">
              <a:lnSpc>
                <a:spcPct val="100000"/>
              </a:lnSpc>
              <a:spcBef>
                <a:spcPts val="300"/>
              </a:spcBef>
              <a:spcAft>
                <a:spcPts val="0"/>
              </a:spcAft>
              <a:buClr>
                <a:schemeClr val="lt1"/>
              </a:buClr>
              <a:buSzPts val="1400"/>
              <a:buChar char="»"/>
              <a:defRPr/>
            </a:lvl5pPr>
            <a:lvl6pPr marL="2743200" lvl="5" indent="-317500" algn="l" rtl="0">
              <a:lnSpc>
                <a:spcPct val="100000"/>
              </a:lnSpc>
              <a:spcBef>
                <a:spcPts val="300"/>
              </a:spcBef>
              <a:spcAft>
                <a:spcPts val="0"/>
              </a:spcAft>
              <a:buClr>
                <a:schemeClr val="lt1"/>
              </a:buClr>
              <a:buSzPts val="1400"/>
              <a:buChar char="»"/>
              <a:defRPr/>
            </a:lvl6pPr>
            <a:lvl7pPr marL="3200400" lvl="6" indent="-317500" algn="l" rtl="0">
              <a:lnSpc>
                <a:spcPct val="100000"/>
              </a:lnSpc>
              <a:spcBef>
                <a:spcPts val="300"/>
              </a:spcBef>
              <a:spcAft>
                <a:spcPts val="0"/>
              </a:spcAft>
              <a:buClr>
                <a:schemeClr val="lt1"/>
              </a:buClr>
              <a:buSzPts val="1400"/>
              <a:buChar char="»"/>
              <a:defRPr/>
            </a:lvl7pPr>
            <a:lvl8pPr marL="3657600" lvl="7" indent="-317500" algn="l" rtl="0">
              <a:lnSpc>
                <a:spcPct val="100000"/>
              </a:lnSpc>
              <a:spcBef>
                <a:spcPts val="300"/>
              </a:spcBef>
              <a:spcAft>
                <a:spcPts val="0"/>
              </a:spcAft>
              <a:buClr>
                <a:schemeClr val="lt1"/>
              </a:buClr>
              <a:buSzPts val="1400"/>
              <a:buChar char="»"/>
              <a:defRPr/>
            </a:lvl8pPr>
            <a:lvl9pPr marL="4114800" lvl="8" indent="-317500" algn="l" rtl="0">
              <a:lnSpc>
                <a:spcPct val="100000"/>
              </a:lnSpc>
              <a:spcBef>
                <a:spcPts val="300"/>
              </a:spcBef>
              <a:spcAft>
                <a:spcPts val="0"/>
              </a:spcAft>
              <a:buClr>
                <a:schemeClr val="lt1"/>
              </a:buClr>
              <a:buSzPts val="1400"/>
              <a:buChar char="»"/>
              <a:defRPr/>
            </a:lvl9pPr>
          </a:lstStyle>
          <a:p>
            <a:endParaRPr/>
          </a:p>
        </p:txBody>
      </p:sp>
      <p:sp>
        <p:nvSpPr>
          <p:cNvPr id="141" name="Google Shape;141;p27"/>
          <p:cNvSpPr txBox="1">
            <a:spLocks noGrp="1"/>
          </p:cNvSpPr>
          <p:nvPr>
            <p:ph type="dt" idx="10"/>
          </p:nvPr>
        </p:nvSpPr>
        <p:spPr>
          <a:xfrm>
            <a:off x="685800" y="4686300"/>
            <a:ext cx="1905000" cy="3429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42" name="Google Shape;142;p27"/>
          <p:cNvSpPr txBox="1">
            <a:spLocks noGrp="1"/>
          </p:cNvSpPr>
          <p:nvPr>
            <p:ph type="ftr" idx="11"/>
          </p:nvPr>
        </p:nvSpPr>
        <p:spPr>
          <a:xfrm>
            <a:off x="3124200" y="4686300"/>
            <a:ext cx="2895600" cy="342900"/>
          </a:xfrm>
          <a:prstGeom prst="rect">
            <a:avLst/>
          </a:prstGeom>
          <a:noFill/>
          <a:ln>
            <a:noFill/>
          </a:ln>
        </p:spPr>
        <p:txBody>
          <a:bodyPr spcFirstLastPara="1" wrap="square" lIns="68575" tIns="34275" rIns="68575" bIns="34275" anchor="t" anchorCtr="0">
            <a:noAutofit/>
          </a:bodyPr>
          <a:lstStyle>
            <a:lvl1pPr lvl="0" algn="ctr"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43" name="Google Shape;143;p27"/>
          <p:cNvSpPr txBox="1">
            <a:spLocks noGrp="1"/>
          </p:cNvSpPr>
          <p:nvPr>
            <p:ph type="sldNum" idx="12"/>
          </p:nvPr>
        </p:nvSpPr>
        <p:spPr>
          <a:xfrm>
            <a:off x="6553200" y="4686300"/>
            <a:ext cx="1905000" cy="3429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0" marR="0" lvl="1"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L="0" marR="0" lvl="2"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L="0" marR="0" lvl="3"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L="0" marR="0" lvl="4"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L="0" marR="0" lvl="5"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L="0" marR="0" lvl="6"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L="0" marR="0" lvl="7"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L="0" marR="0" lvl="8"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4"/>
        <p:cNvGrpSpPr/>
        <p:nvPr/>
      </p:nvGrpSpPr>
      <p:grpSpPr>
        <a:xfrm>
          <a:off x="0" y="0"/>
          <a:ext cx="0" cy="0"/>
          <a:chOff x="0" y="0"/>
          <a:chExt cx="0" cy="0"/>
        </a:xfrm>
      </p:grpSpPr>
      <p:sp>
        <p:nvSpPr>
          <p:cNvPr id="145" name="Google Shape;145;p28"/>
          <p:cNvSpPr txBox="1">
            <a:spLocks noGrp="1"/>
          </p:cNvSpPr>
          <p:nvPr>
            <p:ph type="ctrTitle"/>
          </p:nvPr>
        </p:nvSpPr>
        <p:spPr>
          <a:xfrm>
            <a:off x="685800" y="1597820"/>
            <a:ext cx="7772400" cy="11025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46" name="Google Shape;146;p28"/>
          <p:cNvSpPr txBox="1">
            <a:spLocks noGrp="1"/>
          </p:cNvSpPr>
          <p:nvPr>
            <p:ph type="subTitle" idx="1"/>
          </p:nvPr>
        </p:nvSpPr>
        <p:spPr>
          <a:xfrm>
            <a:off x="1371600" y="2914650"/>
            <a:ext cx="6400800" cy="1314600"/>
          </a:xfrm>
          <a:prstGeom prst="rect">
            <a:avLst/>
          </a:prstGeom>
          <a:noFill/>
          <a:ln>
            <a:noFill/>
          </a:ln>
        </p:spPr>
        <p:txBody>
          <a:bodyPr spcFirstLastPara="1" wrap="square" lIns="68575" tIns="34275" rIns="68575" bIns="34275" anchor="t" anchorCtr="0">
            <a:noAutofit/>
          </a:bodyPr>
          <a:lstStyle>
            <a:lvl1pPr lvl="0" algn="ctr" rtl="0">
              <a:lnSpc>
                <a:spcPct val="100000"/>
              </a:lnSpc>
              <a:spcBef>
                <a:spcPts val="500"/>
              </a:spcBef>
              <a:spcAft>
                <a:spcPts val="0"/>
              </a:spcAft>
              <a:buClr>
                <a:schemeClr val="lt1"/>
              </a:buClr>
              <a:buSzPts val="2400"/>
              <a:buFont typeface="Arial"/>
              <a:buNone/>
              <a:defRPr/>
            </a:lvl1pPr>
            <a:lvl2pPr lvl="1" algn="ctr" rtl="0">
              <a:lnSpc>
                <a:spcPct val="100000"/>
              </a:lnSpc>
              <a:spcBef>
                <a:spcPts val="400"/>
              </a:spcBef>
              <a:spcAft>
                <a:spcPts val="0"/>
              </a:spcAft>
              <a:buClr>
                <a:schemeClr val="lt1"/>
              </a:buClr>
              <a:buSzPts val="2100"/>
              <a:buFont typeface="Arial"/>
              <a:buNone/>
              <a:defRPr/>
            </a:lvl2pPr>
            <a:lvl3pPr lvl="2" algn="ctr" rtl="0">
              <a:lnSpc>
                <a:spcPct val="100000"/>
              </a:lnSpc>
              <a:spcBef>
                <a:spcPts val="400"/>
              </a:spcBef>
              <a:spcAft>
                <a:spcPts val="0"/>
              </a:spcAft>
              <a:buClr>
                <a:schemeClr val="lt1"/>
              </a:buClr>
              <a:buSzPts val="1800"/>
              <a:buFont typeface="Arial"/>
              <a:buNone/>
              <a:defRPr/>
            </a:lvl3pPr>
            <a:lvl4pPr lvl="3" algn="ctr" rtl="0">
              <a:lnSpc>
                <a:spcPct val="100000"/>
              </a:lnSpc>
              <a:spcBef>
                <a:spcPts val="300"/>
              </a:spcBef>
              <a:spcAft>
                <a:spcPts val="0"/>
              </a:spcAft>
              <a:buClr>
                <a:schemeClr val="lt1"/>
              </a:buClr>
              <a:buSzPts val="1500"/>
              <a:buFont typeface="Arial"/>
              <a:buNone/>
              <a:defRPr/>
            </a:lvl4pPr>
            <a:lvl5pPr lvl="4" algn="ctr" rtl="0">
              <a:lnSpc>
                <a:spcPct val="100000"/>
              </a:lnSpc>
              <a:spcBef>
                <a:spcPts val="300"/>
              </a:spcBef>
              <a:spcAft>
                <a:spcPts val="0"/>
              </a:spcAft>
              <a:buClr>
                <a:schemeClr val="lt1"/>
              </a:buClr>
              <a:buSzPts val="1500"/>
              <a:buFont typeface="Arial"/>
              <a:buNone/>
              <a:defRPr/>
            </a:lvl5pPr>
            <a:lvl6pPr lvl="5" algn="ctr" rtl="0">
              <a:lnSpc>
                <a:spcPct val="100000"/>
              </a:lnSpc>
              <a:spcBef>
                <a:spcPts val="300"/>
              </a:spcBef>
              <a:spcAft>
                <a:spcPts val="0"/>
              </a:spcAft>
              <a:buClr>
                <a:schemeClr val="lt1"/>
              </a:buClr>
              <a:buSzPts val="1500"/>
              <a:buFont typeface="Arial"/>
              <a:buNone/>
              <a:defRPr/>
            </a:lvl6pPr>
            <a:lvl7pPr lvl="6" algn="ctr" rtl="0">
              <a:lnSpc>
                <a:spcPct val="100000"/>
              </a:lnSpc>
              <a:spcBef>
                <a:spcPts val="300"/>
              </a:spcBef>
              <a:spcAft>
                <a:spcPts val="0"/>
              </a:spcAft>
              <a:buClr>
                <a:schemeClr val="lt1"/>
              </a:buClr>
              <a:buSzPts val="1500"/>
              <a:buFont typeface="Arial"/>
              <a:buNone/>
              <a:defRPr/>
            </a:lvl7pPr>
            <a:lvl8pPr lvl="7" algn="ctr" rtl="0">
              <a:lnSpc>
                <a:spcPct val="100000"/>
              </a:lnSpc>
              <a:spcBef>
                <a:spcPts val="300"/>
              </a:spcBef>
              <a:spcAft>
                <a:spcPts val="0"/>
              </a:spcAft>
              <a:buClr>
                <a:schemeClr val="lt1"/>
              </a:buClr>
              <a:buSzPts val="1500"/>
              <a:buFont typeface="Arial"/>
              <a:buNone/>
              <a:defRPr/>
            </a:lvl8pPr>
            <a:lvl9pPr lvl="8" algn="ctr" rtl="0">
              <a:lnSpc>
                <a:spcPct val="100000"/>
              </a:lnSpc>
              <a:spcBef>
                <a:spcPts val="300"/>
              </a:spcBef>
              <a:spcAft>
                <a:spcPts val="0"/>
              </a:spcAft>
              <a:buClr>
                <a:schemeClr val="lt1"/>
              </a:buClr>
              <a:buSzPts val="1500"/>
              <a:buFont typeface="Arial"/>
              <a:buNone/>
              <a:defRPr/>
            </a:lvl9pPr>
          </a:lstStyle>
          <a:p>
            <a:endParaRPr/>
          </a:p>
        </p:txBody>
      </p:sp>
      <p:sp>
        <p:nvSpPr>
          <p:cNvPr id="147" name="Google Shape;147;p28"/>
          <p:cNvSpPr txBox="1">
            <a:spLocks noGrp="1"/>
          </p:cNvSpPr>
          <p:nvPr>
            <p:ph type="dt" idx="10"/>
          </p:nvPr>
        </p:nvSpPr>
        <p:spPr>
          <a:xfrm>
            <a:off x="685800" y="4686300"/>
            <a:ext cx="1905000" cy="3429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48" name="Google Shape;148;p28"/>
          <p:cNvSpPr txBox="1">
            <a:spLocks noGrp="1"/>
          </p:cNvSpPr>
          <p:nvPr>
            <p:ph type="ftr" idx="11"/>
          </p:nvPr>
        </p:nvSpPr>
        <p:spPr>
          <a:xfrm>
            <a:off x="3124200" y="4686300"/>
            <a:ext cx="2895600" cy="342900"/>
          </a:xfrm>
          <a:prstGeom prst="rect">
            <a:avLst/>
          </a:prstGeom>
          <a:noFill/>
          <a:ln>
            <a:noFill/>
          </a:ln>
        </p:spPr>
        <p:txBody>
          <a:bodyPr spcFirstLastPara="1" wrap="square" lIns="68575" tIns="34275" rIns="68575" bIns="34275" anchor="t" anchorCtr="0">
            <a:noAutofit/>
          </a:bodyPr>
          <a:lstStyle>
            <a:lvl1pPr lvl="0" algn="ctr"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49" name="Google Shape;149;p28"/>
          <p:cNvSpPr txBox="1">
            <a:spLocks noGrp="1"/>
          </p:cNvSpPr>
          <p:nvPr>
            <p:ph type="sldNum" idx="12"/>
          </p:nvPr>
        </p:nvSpPr>
        <p:spPr>
          <a:xfrm>
            <a:off x="6553200" y="4686300"/>
            <a:ext cx="1905000" cy="3429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0" marR="0" lvl="1"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L="0" marR="0" lvl="2"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L="0" marR="0" lvl="3"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L="0" marR="0" lvl="4"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L="0" marR="0" lvl="5"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L="0" marR="0" lvl="6"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L="0" marR="0" lvl="7"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L="0" marR="0" lvl="8"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0"/>
        <p:cNvGrpSpPr/>
        <p:nvPr/>
      </p:nvGrpSpPr>
      <p:grpSpPr>
        <a:xfrm>
          <a:off x="0" y="0"/>
          <a:ext cx="0" cy="0"/>
          <a:chOff x="0" y="0"/>
          <a:chExt cx="0" cy="0"/>
        </a:xfrm>
      </p:grpSpPr>
      <p:sp>
        <p:nvSpPr>
          <p:cNvPr id="151" name="Google Shape;151;p29"/>
          <p:cNvSpPr txBox="1">
            <a:spLocks noGrp="1"/>
          </p:cNvSpPr>
          <p:nvPr>
            <p:ph type="title"/>
          </p:nvPr>
        </p:nvSpPr>
        <p:spPr>
          <a:xfrm>
            <a:off x="722313" y="3305176"/>
            <a:ext cx="7772400" cy="10215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3000" b="1" cap="none"/>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2" name="Google Shape;152;p29"/>
          <p:cNvSpPr txBox="1">
            <a:spLocks noGrp="1"/>
          </p:cNvSpPr>
          <p:nvPr>
            <p:ph type="body" idx="1"/>
          </p:nvPr>
        </p:nvSpPr>
        <p:spPr>
          <a:xfrm>
            <a:off x="722313" y="2180035"/>
            <a:ext cx="7772400" cy="1125300"/>
          </a:xfrm>
          <a:prstGeom prst="rect">
            <a:avLst/>
          </a:prstGeom>
          <a:noFill/>
          <a:ln>
            <a:noFill/>
          </a:ln>
        </p:spPr>
        <p:txBody>
          <a:bodyPr spcFirstLastPara="1" wrap="square" lIns="68575" tIns="34275" rIns="68575" bIns="34275" anchor="b" anchorCtr="0">
            <a:noAutofit/>
          </a:bodyPr>
          <a:lstStyle>
            <a:lvl1pPr marL="457200" lvl="0" indent="-228600" algn="l" rtl="0">
              <a:lnSpc>
                <a:spcPct val="100000"/>
              </a:lnSpc>
              <a:spcBef>
                <a:spcPts val="300"/>
              </a:spcBef>
              <a:spcAft>
                <a:spcPts val="0"/>
              </a:spcAft>
              <a:buClr>
                <a:schemeClr val="lt1"/>
              </a:buClr>
              <a:buSzPts val="1500"/>
              <a:buFont typeface="Arial"/>
              <a:buNone/>
              <a:defRPr sz="1500"/>
            </a:lvl1pPr>
            <a:lvl2pPr marL="914400" lvl="1" indent="-228600" algn="l" rtl="0">
              <a:lnSpc>
                <a:spcPct val="100000"/>
              </a:lnSpc>
              <a:spcBef>
                <a:spcPts val="300"/>
              </a:spcBef>
              <a:spcAft>
                <a:spcPts val="0"/>
              </a:spcAft>
              <a:buClr>
                <a:schemeClr val="lt1"/>
              </a:buClr>
              <a:buSzPts val="1400"/>
              <a:buFont typeface="Arial"/>
              <a:buNone/>
              <a:defRPr sz="1400"/>
            </a:lvl2pPr>
            <a:lvl3pPr marL="1371600" lvl="2" indent="-228600" algn="l" rtl="0">
              <a:lnSpc>
                <a:spcPct val="100000"/>
              </a:lnSpc>
              <a:spcBef>
                <a:spcPts val="200"/>
              </a:spcBef>
              <a:spcAft>
                <a:spcPts val="0"/>
              </a:spcAft>
              <a:buClr>
                <a:schemeClr val="lt1"/>
              </a:buClr>
              <a:buSzPts val="1200"/>
              <a:buFont typeface="Arial"/>
              <a:buNone/>
              <a:defRPr sz="1200"/>
            </a:lvl3pPr>
            <a:lvl4pPr marL="1828800" lvl="3" indent="-228600" algn="l" rtl="0">
              <a:lnSpc>
                <a:spcPct val="100000"/>
              </a:lnSpc>
              <a:spcBef>
                <a:spcPts val="200"/>
              </a:spcBef>
              <a:spcAft>
                <a:spcPts val="0"/>
              </a:spcAft>
              <a:buClr>
                <a:schemeClr val="lt1"/>
              </a:buClr>
              <a:buSzPts val="1100"/>
              <a:buFont typeface="Arial"/>
              <a:buNone/>
              <a:defRPr sz="1100"/>
            </a:lvl4pPr>
            <a:lvl5pPr marL="2286000" lvl="4" indent="-228600" algn="l" rtl="0">
              <a:lnSpc>
                <a:spcPct val="100000"/>
              </a:lnSpc>
              <a:spcBef>
                <a:spcPts val="200"/>
              </a:spcBef>
              <a:spcAft>
                <a:spcPts val="0"/>
              </a:spcAft>
              <a:buClr>
                <a:schemeClr val="lt1"/>
              </a:buClr>
              <a:buSzPts val="1100"/>
              <a:buFont typeface="Arial"/>
              <a:buNone/>
              <a:defRPr sz="1100"/>
            </a:lvl5pPr>
            <a:lvl6pPr marL="2743200" lvl="5" indent="-228600" algn="l" rtl="0">
              <a:lnSpc>
                <a:spcPct val="100000"/>
              </a:lnSpc>
              <a:spcBef>
                <a:spcPts val="200"/>
              </a:spcBef>
              <a:spcAft>
                <a:spcPts val="0"/>
              </a:spcAft>
              <a:buClr>
                <a:schemeClr val="lt1"/>
              </a:buClr>
              <a:buSzPts val="1100"/>
              <a:buFont typeface="Arial"/>
              <a:buNone/>
              <a:defRPr sz="1100"/>
            </a:lvl6pPr>
            <a:lvl7pPr marL="3200400" lvl="6" indent="-228600" algn="l" rtl="0">
              <a:lnSpc>
                <a:spcPct val="100000"/>
              </a:lnSpc>
              <a:spcBef>
                <a:spcPts val="200"/>
              </a:spcBef>
              <a:spcAft>
                <a:spcPts val="0"/>
              </a:spcAft>
              <a:buClr>
                <a:schemeClr val="lt1"/>
              </a:buClr>
              <a:buSzPts val="1100"/>
              <a:buFont typeface="Arial"/>
              <a:buNone/>
              <a:defRPr sz="1100"/>
            </a:lvl7pPr>
            <a:lvl8pPr marL="3657600" lvl="7" indent="-228600" algn="l" rtl="0">
              <a:lnSpc>
                <a:spcPct val="100000"/>
              </a:lnSpc>
              <a:spcBef>
                <a:spcPts val="200"/>
              </a:spcBef>
              <a:spcAft>
                <a:spcPts val="0"/>
              </a:spcAft>
              <a:buClr>
                <a:schemeClr val="lt1"/>
              </a:buClr>
              <a:buSzPts val="1100"/>
              <a:buFont typeface="Arial"/>
              <a:buNone/>
              <a:defRPr sz="1100"/>
            </a:lvl8pPr>
            <a:lvl9pPr marL="4114800" lvl="8" indent="-228600" algn="l" rtl="0">
              <a:lnSpc>
                <a:spcPct val="100000"/>
              </a:lnSpc>
              <a:spcBef>
                <a:spcPts val="200"/>
              </a:spcBef>
              <a:spcAft>
                <a:spcPts val="0"/>
              </a:spcAft>
              <a:buClr>
                <a:schemeClr val="lt1"/>
              </a:buClr>
              <a:buSzPts val="1100"/>
              <a:buFont typeface="Arial"/>
              <a:buNone/>
              <a:defRPr sz="1100"/>
            </a:lvl9pPr>
          </a:lstStyle>
          <a:p>
            <a:endParaRPr/>
          </a:p>
        </p:txBody>
      </p:sp>
      <p:sp>
        <p:nvSpPr>
          <p:cNvPr id="153" name="Google Shape;153;p29"/>
          <p:cNvSpPr txBox="1">
            <a:spLocks noGrp="1"/>
          </p:cNvSpPr>
          <p:nvPr>
            <p:ph type="dt" idx="10"/>
          </p:nvPr>
        </p:nvSpPr>
        <p:spPr>
          <a:xfrm>
            <a:off x="685800" y="4686300"/>
            <a:ext cx="1905000" cy="3429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54" name="Google Shape;154;p29"/>
          <p:cNvSpPr txBox="1">
            <a:spLocks noGrp="1"/>
          </p:cNvSpPr>
          <p:nvPr>
            <p:ph type="ftr" idx="11"/>
          </p:nvPr>
        </p:nvSpPr>
        <p:spPr>
          <a:xfrm>
            <a:off x="3124200" y="4686300"/>
            <a:ext cx="2895600" cy="342900"/>
          </a:xfrm>
          <a:prstGeom prst="rect">
            <a:avLst/>
          </a:prstGeom>
          <a:noFill/>
          <a:ln>
            <a:noFill/>
          </a:ln>
        </p:spPr>
        <p:txBody>
          <a:bodyPr spcFirstLastPara="1" wrap="square" lIns="68575" tIns="34275" rIns="68575" bIns="34275" anchor="t" anchorCtr="0">
            <a:noAutofit/>
          </a:bodyPr>
          <a:lstStyle>
            <a:lvl1pPr lvl="0" algn="ctr"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55" name="Google Shape;155;p29"/>
          <p:cNvSpPr txBox="1">
            <a:spLocks noGrp="1"/>
          </p:cNvSpPr>
          <p:nvPr>
            <p:ph type="sldNum" idx="12"/>
          </p:nvPr>
        </p:nvSpPr>
        <p:spPr>
          <a:xfrm>
            <a:off x="6553200" y="4686300"/>
            <a:ext cx="1905000" cy="3429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0" marR="0" lvl="1"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L="0" marR="0" lvl="2"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L="0" marR="0" lvl="3"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L="0" marR="0" lvl="4"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L="0" marR="0" lvl="5"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L="0" marR="0" lvl="6"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L="0" marR="0" lvl="7"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L="0" marR="0" lvl="8"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6"/>
        <p:cNvGrpSpPr/>
        <p:nvPr/>
      </p:nvGrpSpPr>
      <p:grpSpPr>
        <a:xfrm>
          <a:off x="0" y="0"/>
          <a:ext cx="0" cy="0"/>
          <a:chOff x="0" y="0"/>
          <a:chExt cx="0" cy="0"/>
        </a:xfrm>
      </p:grpSpPr>
      <p:sp>
        <p:nvSpPr>
          <p:cNvPr id="157" name="Google Shape;157;p30"/>
          <p:cNvSpPr txBox="1">
            <a:spLocks noGrp="1"/>
          </p:cNvSpPr>
          <p:nvPr>
            <p:ph type="title"/>
          </p:nvPr>
        </p:nvSpPr>
        <p:spPr>
          <a:xfrm>
            <a:off x="685800" y="457200"/>
            <a:ext cx="7772400" cy="8574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8" name="Google Shape;158;p30"/>
          <p:cNvSpPr txBox="1">
            <a:spLocks noGrp="1"/>
          </p:cNvSpPr>
          <p:nvPr>
            <p:ph type="body" idx="1"/>
          </p:nvPr>
        </p:nvSpPr>
        <p:spPr>
          <a:xfrm>
            <a:off x="685800" y="1485900"/>
            <a:ext cx="3810000" cy="3086100"/>
          </a:xfrm>
          <a:prstGeom prst="rect">
            <a:avLst/>
          </a:prstGeom>
          <a:noFill/>
          <a:ln>
            <a:noFill/>
          </a:ln>
        </p:spPr>
        <p:txBody>
          <a:bodyPr spcFirstLastPara="1" wrap="square" lIns="68575" tIns="34275" rIns="68575" bIns="34275" anchor="t" anchorCtr="0">
            <a:noAutofit/>
          </a:bodyPr>
          <a:lstStyle>
            <a:lvl1pPr marL="457200" lvl="0" indent="-361950" algn="l" rtl="0">
              <a:lnSpc>
                <a:spcPct val="100000"/>
              </a:lnSpc>
              <a:spcBef>
                <a:spcPts val="400"/>
              </a:spcBef>
              <a:spcAft>
                <a:spcPts val="0"/>
              </a:spcAft>
              <a:buClr>
                <a:schemeClr val="lt1"/>
              </a:buClr>
              <a:buSzPts val="2100"/>
              <a:buFont typeface="Arial"/>
              <a:buChar char="•"/>
              <a:defRPr sz="2100"/>
            </a:lvl1pPr>
            <a:lvl2pPr marL="914400" lvl="1" indent="-342900" algn="l" rtl="0">
              <a:lnSpc>
                <a:spcPct val="100000"/>
              </a:lnSpc>
              <a:spcBef>
                <a:spcPts val="400"/>
              </a:spcBef>
              <a:spcAft>
                <a:spcPts val="0"/>
              </a:spcAft>
              <a:buClr>
                <a:schemeClr val="lt1"/>
              </a:buClr>
              <a:buSzPts val="1800"/>
              <a:buFont typeface="Arial"/>
              <a:buChar char="–"/>
              <a:defRPr sz="1800"/>
            </a:lvl2pPr>
            <a:lvl3pPr marL="1371600" lvl="2" indent="-323850" algn="l" rtl="0">
              <a:lnSpc>
                <a:spcPct val="100000"/>
              </a:lnSpc>
              <a:spcBef>
                <a:spcPts val="300"/>
              </a:spcBef>
              <a:spcAft>
                <a:spcPts val="0"/>
              </a:spcAft>
              <a:buClr>
                <a:schemeClr val="lt1"/>
              </a:buClr>
              <a:buSzPts val="1500"/>
              <a:buFont typeface="Arial"/>
              <a:buChar char="•"/>
              <a:defRPr sz="1500"/>
            </a:lvl3pPr>
            <a:lvl4pPr marL="1828800" lvl="3" indent="-317500" algn="l" rtl="0">
              <a:lnSpc>
                <a:spcPct val="100000"/>
              </a:lnSpc>
              <a:spcBef>
                <a:spcPts val="300"/>
              </a:spcBef>
              <a:spcAft>
                <a:spcPts val="0"/>
              </a:spcAft>
              <a:buClr>
                <a:schemeClr val="lt1"/>
              </a:buClr>
              <a:buSzPts val="1400"/>
              <a:buFont typeface="Arial"/>
              <a:buChar char="–"/>
              <a:defRPr sz="1400"/>
            </a:lvl4pPr>
            <a:lvl5pPr marL="2286000" lvl="4" indent="-317500" algn="l" rtl="0">
              <a:lnSpc>
                <a:spcPct val="100000"/>
              </a:lnSpc>
              <a:spcBef>
                <a:spcPts val="300"/>
              </a:spcBef>
              <a:spcAft>
                <a:spcPts val="0"/>
              </a:spcAft>
              <a:buClr>
                <a:schemeClr val="lt1"/>
              </a:buClr>
              <a:buSzPts val="1400"/>
              <a:buFont typeface="Arial"/>
              <a:buChar char="»"/>
              <a:defRPr sz="1400"/>
            </a:lvl5pPr>
            <a:lvl6pPr marL="2743200" lvl="5" indent="-317500" algn="l" rtl="0">
              <a:lnSpc>
                <a:spcPct val="100000"/>
              </a:lnSpc>
              <a:spcBef>
                <a:spcPts val="300"/>
              </a:spcBef>
              <a:spcAft>
                <a:spcPts val="0"/>
              </a:spcAft>
              <a:buClr>
                <a:schemeClr val="lt1"/>
              </a:buClr>
              <a:buSzPts val="1400"/>
              <a:buFont typeface="Arial"/>
              <a:buChar char="»"/>
              <a:defRPr sz="1400"/>
            </a:lvl6pPr>
            <a:lvl7pPr marL="3200400" lvl="6" indent="-317500" algn="l" rtl="0">
              <a:lnSpc>
                <a:spcPct val="100000"/>
              </a:lnSpc>
              <a:spcBef>
                <a:spcPts val="300"/>
              </a:spcBef>
              <a:spcAft>
                <a:spcPts val="0"/>
              </a:spcAft>
              <a:buClr>
                <a:schemeClr val="lt1"/>
              </a:buClr>
              <a:buSzPts val="1400"/>
              <a:buFont typeface="Arial"/>
              <a:buChar char="»"/>
              <a:defRPr sz="1400"/>
            </a:lvl7pPr>
            <a:lvl8pPr marL="3657600" lvl="7" indent="-317500" algn="l" rtl="0">
              <a:lnSpc>
                <a:spcPct val="100000"/>
              </a:lnSpc>
              <a:spcBef>
                <a:spcPts val="300"/>
              </a:spcBef>
              <a:spcAft>
                <a:spcPts val="0"/>
              </a:spcAft>
              <a:buClr>
                <a:schemeClr val="lt1"/>
              </a:buClr>
              <a:buSzPts val="1400"/>
              <a:buFont typeface="Arial"/>
              <a:buChar char="»"/>
              <a:defRPr sz="1400"/>
            </a:lvl8pPr>
            <a:lvl9pPr marL="4114800" lvl="8" indent="-317500" algn="l" rtl="0">
              <a:lnSpc>
                <a:spcPct val="100000"/>
              </a:lnSpc>
              <a:spcBef>
                <a:spcPts val="300"/>
              </a:spcBef>
              <a:spcAft>
                <a:spcPts val="0"/>
              </a:spcAft>
              <a:buClr>
                <a:schemeClr val="lt1"/>
              </a:buClr>
              <a:buSzPts val="1400"/>
              <a:buFont typeface="Arial"/>
              <a:buChar char="»"/>
              <a:defRPr sz="1400"/>
            </a:lvl9pPr>
          </a:lstStyle>
          <a:p>
            <a:endParaRPr/>
          </a:p>
        </p:txBody>
      </p:sp>
      <p:sp>
        <p:nvSpPr>
          <p:cNvPr id="159" name="Google Shape;159;p30"/>
          <p:cNvSpPr txBox="1">
            <a:spLocks noGrp="1"/>
          </p:cNvSpPr>
          <p:nvPr>
            <p:ph type="body" idx="2"/>
          </p:nvPr>
        </p:nvSpPr>
        <p:spPr>
          <a:xfrm>
            <a:off x="4648200" y="1485900"/>
            <a:ext cx="3810000" cy="3086100"/>
          </a:xfrm>
          <a:prstGeom prst="rect">
            <a:avLst/>
          </a:prstGeom>
          <a:noFill/>
          <a:ln>
            <a:noFill/>
          </a:ln>
        </p:spPr>
        <p:txBody>
          <a:bodyPr spcFirstLastPara="1" wrap="square" lIns="68575" tIns="34275" rIns="68575" bIns="34275" anchor="t" anchorCtr="0">
            <a:noAutofit/>
          </a:bodyPr>
          <a:lstStyle>
            <a:lvl1pPr marL="457200" lvl="0" indent="-361950" algn="l" rtl="0">
              <a:lnSpc>
                <a:spcPct val="100000"/>
              </a:lnSpc>
              <a:spcBef>
                <a:spcPts val="400"/>
              </a:spcBef>
              <a:spcAft>
                <a:spcPts val="0"/>
              </a:spcAft>
              <a:buClr>
                <a:schemeClr val="lt1"/>
              </a:buClr>
              <a:buSzPts val="2100"/>
              <a:buFont typeface="Arial"/>
              <a:buChar char="•"/>
              <a:defRPr sz="2100"/>
            </a:lvl1pPr>
            <a:lvl2pPr marL="914400" lvl="1" indent="-342900" algn="l" rtl="0">
              <a:lnSpc>
                <a:spcPct val="100000"/>
              </a:lnSpc>
              <a:spcBef>
                <a:spcPts val="400"/>
              </a:spcBef>
              <a:spcAft>
                <a:spcPts val="0"/>
              </a:spcAft>
              <a:buClr>
                <a:schemeClr val="lt1"/>
              </a:buClr>
              <a:buSzPts val="1800"/>
              <a:buFont typeface="Arial"/>
              <a:buChar char="–"/>
              <a:defRPr sz="1800"/>
            </a:lvl2pPr>
            <a:lvl3pPr marL="1371600" lvl="2" indent="-323850" algn="l" rtl="0">
              <a:lnSpc>
                <a:spcPct val="100000"/>
              </a:lnSpc>
              <a:spcBef>
                <a:spcPts val="300"/>
              </a:spcBef>
              <a:spcAft>
                <a:spcPts val="0"/>
              </a:spcAft>
              <a:buClr>
                <a:schemeClr val="lt1"/>
              </a:buClr>
              <a:buSzPts val="1500"/>
              <a:buFont typeface="Arial"/>
              <a:buChar char="•"/>
              <a:defRPr sz="1500"/>
            </a:lvl3pPr>
            <a:lvl4pPr marL="1828800" lvl="3" indent="-317500" algn="l" rtl="0">
              <a:lnSpc>
                <a:spcPct val="100000"/>
              </a:lnSpc>
              <a:spcBef>
                <a:spcPts val="300"/>
              </a:spcBef>
              <a:spcAft>
                <a:spcPts val="0"/>
              </a:spcAft>
              <a:buClr>
                <a:schemeClr val="lt1"/>
              </a:buClr>
              <a:buSzPts val="1400"/>
              <a:buFont typeface="Arial"/>
              <a:buChar char="–"/>
              <a:defRPr sz="1400"/>
            </a:lvl4pPr>
            <a:lvl5pPr marL="2286000" lvl="4" indent="-317500" algn="l" rtl="0">
              <a:lnSpc>
                <a:spcPct val="100000"/>
              </a:lnSpc>
              <a:spcBef>
                <a:spcPts val="300"/>
              </a:spcBef>
              <a:spcAft>
                <a:spcPts val="0"/>
              </a:spcAft>
              <a:buClr>
                <a:schemeClr val="lt1"/>
              </a:buClr>
              <a:buSzPts val="1400"/>
              <a:buFont typeface="Arial"/>
              <a:buChar char="»"/>
              <a:defRPr sz="1400"/>
            </a:lvl5pPr>
            <a:lvl6pPr marL="2743200" lvl="5" indent="-317500" algn="l" rtl="0">
              <a:lnSpc>
                <a:spcPct val="100000"/>
              </a:lnSpc>
              <a:spcBef>
                <a:spcPts val="300"/>
              </a:spcBef>
              <a:spcAft>
                <a:spcPts val="0"/>
              </a:spcAft>
              <a:buClr>
                <a:schemeClr val="lt1"/>
              </a:buClr>
              <a:buSzPts val="1400"/>
              <a:buFont typeface="Arial"/>
              <a:buChar char="»"/>
              <a:defRPr sz="1400"/>
            </a:lvl6pPr>
            <a:lvl7pPr marL="3200400" lvl="6" indent="-317500" algn="l" rtl="0">
              <a:lnSpc>
                <a:spcPct val="100000"/>
              </a:lnSpc>
              <a:spcBef>
                <a:spcPts val="300"/>
              </a:spcBef>
              <a:spcAft>
                <a:spcPts val="0"/>
              </a:spcAft>
              <a:buClr>
                <a:schemeClr val="lt1"/>
              </a:buClr>
              <a:buSzPts val="1400"/>
              <a:buFont typeface="Arial"/>
              <a:buChar char="»"/>
              <a:defRPr sz="1400"/>
            </a:lvl7pPr>
            <a:lvl8pPr marL="3657600" lvl="7" indent="-317500" algn="l" rtl="0">
              <a:lnSpc>
                <a:spcPct val="100000"/>
              </a:lnSpc>
              <a:spcBef>
                <a:spcPts val="300"/>
              </a:spcBef>
              <a:spcAft>
                <a:spcPts val="0"/>
              </a:spcAft>
              <a:buClr>
                <a:schemeClr val="lt1"/>
              </a:buClr>
              <a:buSzPts val="1400"/>
              <a:buFont typeface="Arial"/>
              <a:buChar char="»"/>
              <a:defRPr sz="1400"/>
            </a:lvl8pPr>
            <a:lvl9pPr marL="4114800" lvl="8" indent="-317500" algn="l" rtl="0">
              <a:lnSpc>
                <a:spcPct val="100000"/>
              </a:lnSpc>
              <a:spcBef>
                <a:spcPts val="300"/>
              </a:spcBef>
              <a:spcAft>
                <a:spcPts val="0"/>
              </a:spcAft>
              <a:buClr>
                <a:schemeClr val="lt1"/>
              </a:buClr>
              <a:buSzPts val="1400"/>
              <a:buFont typeface="Arial"/>
              <a:buChar char="»"/>
              <a:defRPr sz="1400"/>
            </a:lvl9pPr>
          </a:lstStyle>
          <a:p>
            <a:endParaRPr/>
          </a:p>
        </p:txBody>
      </p:sp>
      <p:sp>
        <p:nvSpPr>
          <p:cNvPr id="160" name="Google Shape;160;p30"/>
          <p:cNvSpPr txBox="1">
            <a:spLocks noGrp="1"/>
          </p:cNvSpPr>
          <p:nvPr>
            <p:ph type="dt" idx="10"/>
          </p:nvPr>
        </p:nvSpPr>
        <p:spPr>
          <a:xfrm>
            <a:off x="685800" y="4686300"/>
            <a:ext cx="1905000" cy="3429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61" name="Google Shape;161;p30"/>
          <p:cNvSpPr txBox="1">
            <a:spLocks noGrp="1"/>
          </p:cNvSpPr>
          <p:nvPr>
            <p:ph type="ftr" idx="11"/>
          </p:nvPr>
        </p:nvSpPr>
        <p:spPr>
          <a:xfrm>
            <a:off x="3124200" y="4686300"/>
            <a:ext cx="2895600" cy="342900"/>
          </a:xfrm>
          <a:prstGeom prst="rect">
            <a:avLst/>
          </a:prstGeom>
          <a:noFill/>
          <a:ln>
            <a:noFill/>
          </a:ln>
        </p:spPr>
        <p:txBody>
          <a:bodyPr spcFirstLastPara="1" wrap="square" lIns="68575" tIns="34275" rIns="68575" bIns="34275" anchor="t" anchorCtr="0">
            <a:noAutofit/>
          </a:bodyPr>
          <a:lstStyle>
            <a:lvl1pPr lvl="0" algn="ctr"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62" name="Google Shape;162;p30"/>
          <p:cNvSpPr txBox="1">
            <a:spLocks noGrp="1"/>
          </p:cNvSpPr>
          <p:nvPr>
            <p:ph type="sldNum" idx="12"/>
          </p:nvPr>
        </p:nvSpPr>
        <p:spPr>
          <a:xfrm>
            <a:off x="6553200" y="4686300"/>
            <a:ext cx="1905000" cy="3429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0" marR="0" lvl="1"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L="0" marR="0" lvl="2"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L="0" marR="0" lvl="3"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L="0" marR="0" lvl="4"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L="0" marR="0" lvl="5"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L="0" marR="0" lvl="6"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L="0" marR="0" lvl="7"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L="0" marR="0" lvl="8"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3"/>
        <p:cNvGrpSpPr/>
        <p:nvPr/>
      </p:nvGrpSpPr>
      <p:grpSpPr>
        <a:xfrm>
          <a:off x="0" y="0"/>
          <a:ext cx="0" cy="0"/>
          <a:chOff x="0" y="0"/>
          <a:chExt cx="0" cy="0"/>
        </a:xfrm>
      </p:grpSpPr>
      <p:sp>
        <p:nvSpPr>
          <p:cNvPr id="164" name="Google Shape;164;p31"/>
          <p:cNvSpPr txBox="1">
            <a:spLocks noGrp="1"/>
          </p:cNvSpPr>
          <p:nvPr>
            <p:ph type="title"/>
          </p:nvPr>
        </p:nvSpPr>
        <p:spPr>
          <a:xfrm>
            <a:off x="457200" y="205978"/>
            <a:ext cx="8229600" cy="8574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65" name="Google Shape;165;p31"/>
          <p:cNvSpPr txBox="1">
            <a:spLocks noGrp="1"/>
          </p:cNvSpPr>
          <p:nvPr>
            <p:ph type="body" idx="1"/>
          </p:nvPr>
        </p:nvSpPr>
        <p:spPr>
          <a:xfrm>
            <a:off x="457200" y="1151335"/>
            <a:ext cx="4040100" cy="480000"/>
          </a:xfrm>
          <a:prstGeom prst="rect">
            <a:avLst/>
          </a:prstGeom>
          <a:noFill/>
          <a:ln>
            <a:noFill/>
          </a:ln>
        </p:spPr>
        <p:txBody>
          <a:bodyPr spcFirstLastPara="1" wrap="square" lIns="68575" tIns="34275" rIns="68575" bIns="34275" anchor="b" anchorCtr="0">
            <a:noAutofit/>
          </a:bodyPr>
          <a:lstStyle>
            <a:lvl1pPr marL="457200" lvl="0" indent="-228600" algn="l" rtl="0">
              <a:lnSpc>
                <a:spcPct val="100000"/>
              </a:lnSpc>
              <a:spcBef>
                <a:spcPts val="400"/>
              </a:spcBef>
              <a:spcAft>
                <a:spcPts val="0"/>
              </a:spcAft>
              <a:buClr>
                <a:schemeClr val="lt1"/>
              </a:buClr>
              <a:buSzPts val="1800"/>
              <a:buFont typeface="Arial"/>
              <a:buNone/>
              <a:defRPr sz="1800" b="1"/>
            </a:lvl1pPr>
            <a:lvl2pPr marL="914400" lvl="1" indent="-228600" algn="l" rtl="0">
              <a:lnSpc>
                <a:spcPct val="100000"/>
              </a:lnSpc>
              <a:spcBef>
                <a:spcPts val="300"/>
              </a:spcBef>
              <a:spcAft>
                <a:spcPts val="0"/>
              </a:spcAft>
              <a:buClr>
                <a:schemeClr val="lt1"/>
              </a:buClr>
              <a:buSzPts val="1500"/>
              <a:buFont typeface="Arial"/>
              <a:buNone/>
              <a:defRPr sz="1500" b="1"/>
            </a:lvl2pPr>
            <a:lvl3pPr marL="1371600" lvl="2" indent="-228600" algn="l" rtl="0">
              <a:lnSpc>
                <a:spcPct val="100000"/>
              </a:lnSpc>
              <a:spcBef>
                <a:spcPts val="300"/>
              </a:spcBef>
              <a:spcAft>
                <a:spcPts val="0"/>
              </a:spcAft>
              <a:buClr>
                <a:schemeClr val="lt1"/>
              </a:buClr>
              <a:buSzPts val="1400"/>
              <a:buFont typeface="Arial"/>
              <a:buNone/>
              <a:defRPr sz="1400" b="1"/>
            </a:lvl3pPr>
            <a:lvl4pPr marL="1828800" lvl="3" indent="-228600" algn="l" rtl="0">
              <a:lnSpc>
                <a:spcPct val="100000"/>
              </a:lnSpc>
              <a:spcBef>
                <a:spcPts val="200"/>
              </a:spcBef>
              <a:spcAft>
                <a:spcPts val="0"/>
              </a:spcAft>
              <a:buClr>
                <a:schemeClr val="lt1"/>
              </a:buClr>
              <a:buSzPts val="1200"/>
              <a:buFont typeface="Arial"/>
              <a:buNone/>
              <a:defRPr sz="1200" b="1"/>
            </a:lvl4pPr>
            <a:lvl5pPr marL="2286000" lvl="4" indent="-228600" algn="l" rtl="0">
              <a:lnSpc>
                <a:spcPct val="100000"/>
              </a:lnSpc>
              <a:spcBef>
                <a:spcPts val="200"/>
              </a:spcBef>
              <a:spcAft>
                <a:spcPts val="0"/>
              </a:spcAft>
              <a:buClr>
                <a:schemeClr val="lt1"/>
              </a:buClr>
              <a:buSzPts val="1200"/>
              <a:buFont typeface="Arial"/>
              <a:buNone/>
              <a:defRPr sz="1200" b="1"/>
            </a:lvl5pPr>
            <a:lvl6pPr marL="2743200" lvl="5" indent="-228600" algn="l" rtl="0">
              <a:lnSpc>
                <a:spcPct val="100000"/>
              </a:lnSpc>
              <a:spcBef>
                <a:spcPts val="200"/>
              </a:spcBef>
              <a:spcAft>
                <a:spcPts val="0"/>
              </a:spcAft>
              <a:buClr>
                <a:schemeClr val="lt1"/>
              </a:buClr>
              <a:buSzPts val="1200"/>
              <a:buFont typeface="Arial"/>
              <a:buNone/>
              <a:defRPr sz="1200" b="1"/>
            </a:lvl6pPr>
            <a:lvl7pPr marL="3200400" lvl="6" indent="-228600" algn="l" rtl="0">
              <a:lnSpc>
                <a:spcPct val="100000"/>
              </a:lnSpc>
              <a:spcBef>
                <a:spcPts val="200"/>
              </a:spcBef>
              <a:spcAft>
                <a:spcPts val="0"/>
              </a:spcAft>
              <a:buClr>
                <a:schemeClr val="lt1"/>
              </a:buClr>
              <a:buSzPts val="1200"/>
              <a:buFont typeface="Arial"/>
              <a:buNone/>
              <a:defRPr sz="1200" b="1"/>
            </a:lvl7pPr>
            <a:lvl8pPr marL="3657600" lvl="7" indent="-228600" algn="l" rtl="0">
              <a:lnSpc>
                <a:spcPct val="100000"/>
              </a:lnSpc>
              <a:spcBef>
                <a:spcPts val="200"/>
              </a:spcBef>
              <a:spcAft>
                <a:spcPts val="0"/>
              </a:spcAft>
              <a:buClr>
                <a:schemeClr val="lt1"/>
              </a:buClr>
              <a:buSzPts val="1200"/>
              <a:buFont typeface="Arial"/>
              <a:buNone/>
              <a:defRPr sz="1200" b="1"/>
            </a:lvl8pPr>
            <a:lvl9pPr marL="4114800" lvl="8" indent="-228600" algn="l" rtl="0">
              <a:lnSpc>
                <a:spcPct val="100000"/>
              </a:lnSpc>
              <a:spcBef>
                <a:spcPts val="200"/>
              </a:spcBef>
              <a:spcAft>
                <a:spcPts val="0"/>
              </a:spcAft>
              <a:buClr>
                <a:schemeClr val="lt1"/>
              </a:buClr>
              <a:buSzPts val="1200"/>
              <a:buFont typeface="Arial"/>
              <a:buNone/>
              <a:defRPr sz="1200" b="1"/>
            </a:lvl9pPr>
          </a:lstStyle>
          <a:p>
            <a:endParaRPr/>
          </a:p>
        </p:txBody>
      </p:sp>
      <p:sp>
        <p:nvSpPr>
          <p:cNvPr id="166" name="Google Shape;166;p31"/>
          <p:cNvSpPr txBox="1">
            <a:spLocks noGrp="1"/>
          </p:cNvSpPr>
          <p:nvPr>
            <p:ph type="body" idx="2"/>
          </p:nvPr>
        </p:nvSpPr>
        <p:spPr>
          <a:xfrm>
            <a:off x="457200" y="1631156"/>
            <a:ext cx="4040100" cy="2963400"/>
          </a:xfrm>
          <a:prstGeom prst="rect">
            <a:avLst/>
          </a:prstGeom>
          <a:noFill/>
          <a:ln>
            <a:noFill/>
          </a:ln>
        </p:spPr>
        <p:txBody>
          <a:bodyPr spcFirstLastPara="1" wrap="square" lIns="68575" tIns="34275" rIns="68575" bIns="34275" anchor="t" anchorCtr="0">
            <a:noAutofit/>
          </a:bodyPr>
          <a:lstStyle>
            <a:lvl1pPr marL="457200" lvl="0" indent="-342900" algn="l" rtl="0">
              <a:lnSpc>
                <a:spcPct val="100000"/>
              </a:lnSpc>
              <a:spcBef>
                <a:spcPts val="400"/>
              </a:spcBef>
              <a:spcAft>
                <a:spcPts val="0"/>
              </a:spcAft>
              <a:buClr>
                <a:schemeClr val="lt1"/>
              </a:buClr>
              <a:buSzPts val="1800"/>
              <a:buFont typeface="Arial"/>
              <a:buChar char="•"/>
              <a:defRPr sz="1800"/>
            </a:lvl1pPr>
            <a:lvl2pPr marL="914400" lvl="1" indent="-323850" algn="l" rtl="0">
              <a:lnSpc>
                <a:spcPct val="100000"/>
              </a:lnSpc>
              <a:spcBef>
                <a:spcPts val="300"/>
              </a:spcBef>
              <a:spcAft>
                <a:spcPts val="0"/>
              </a:spcAft>
              <a:buClr>
                <a:schemeClr val="lt1"/>
              </a:buClr>
              <a:buSzPts val="1500"/>
              <a:buFont typeface="Arial"/>
              <a:buChar char="–"/>
              <a:defRPr sz="1500"/>
            </a:lvl2pPr>
            <a:lvl3pPr marL="1371600" lvl="2" indent="-317500" algn="l" rtl="0">
              <a:lnSpc>
                <a:spcPct val="100000"/>
              </a:lnSpc>
              <a:spcBef>
                <a:spcPts val="300"/>
              </a:spcBef>
              <a:spcAft>
                <a:spcPts val="0"/>
              </a:spcAft>
              <a:buClr>
                <a:schemeClr val="lt1"/>
              </a:buClr>
              <a:buSzPts val="1400"/>
              <a:buFont typeface="Arial"/>
              <a:buChar char="•"/>
              <a:defRPr sz="1400"/>
            </a:lvl3pPr>
            <a:lvl4pPr marL="1828800" lvl="3" indent="-304800" algn="l" rtl="0">
              <a:lnSpc>
                <a:spcPct val="100000"/>
              </a:lnSpc>
              <a:spcBef>
                <a:spcPts val="200"/>
              </a:spcBef>
              <a:spcAft>
                <a:spcPts val="0"/>
              </a:spcAft>
              <a:buClr>
                <a:schemeClr val="lt1"/>
              </a:buClr>
              <a:buSzPts val="1200"/>
              <a:buFont typeface="Arial"/>
              <a:buChar char="–"/>
              <a:defRPr sz="1200"/>
            </a:lvl4pPr>
            <a:lvl5pPr marL="2286000" lvl="4" indent="-304800" algn="l" rtl="0">
              <a:lnSpc>
                <a:spcPct val="100000"/>
              </a:lnSpc>
              <a:spcBef>
                <a:spcPts val="200"/>
              </a:spcBef>
              <a:spcAft>
                <a:spcPts val="0"/>
              </a:spcAft>
              <a:buClr>
                <a:schemeClr val="lt1"/>
              </a:buClr>
              <a:buSzPts val="1200"/>
              <a:buFont typeface="Arial"/>
              <a:buChar char="»"/>
              <a:defRPr sz="1200"/>
            </a:lvl5pPr>
            <a:lvl6pPr marL="2743200" lvl="5" indent="-304800" algn="l" rtl="0">
              <a:lnSpc>
                <a:spcPct val="100000"/>
              </a:lnSpc>
              <a:spcBef>
                <a:spcPts val="200"/>
              </a:spcBef>
              <a:spcAft>
                <a:spcPts val="0"/>
              </a:spcAft>
              <a:buClr>
                <a:schemeClr val="lt1"/>
              </a:buClr>
              <a:buSzPts val="1200"/>
              <a:buFont typeface="Arial"/>
              <a:buChar char="»"/>
              <a:defRPr sz="1200"/>
            </a:lvl6pPr>
            <a:lvl7pPr marL="3200400" lvl="6" indent="-304800" algn="l" rtl="0">
              <a:lnSpc>
                <a:spcPct val="100000"/>
              </a:lnSpc>
              <a:spcBef>
                <a:spcPts val="200"/>
              </a:spcBef>
              <a:spcAft>
                <a:spcPts val="0"/>
              </a:spcAft>
              <a:buClr>
                <a:schemeClr val="lt1"/>
              </a:buClr>
              <a:buSzPts val="1200"/>
              <a:buFont typeface="Arial"/>
              <a:buChar char="»"/>
              <a:defRPr sz="1200"/>
            </a:lvl7pPr>
            <a:lvl8pPr marL="3657600" lvl="7" indent="-304800" algn="l" rtl="0">
              <a:lnSpc>
                <a:spcPct val="100000"/>
              </a:lnSpc>
              <a:spcBef>
                <a:spcPts val="200"/>
              </a:spcBef>
              <a:spcAft>
                <a:spcPts val="0"/>
              </a:spcAft>
              <a:buClr>
                <a:schemeClr val="lt1"/>
              </a:buClr>
              <a:buSzPts val="1200"/>
              <a:buFont typeface="Arial"/>
              <a:buChar char="»"/>
              <a:defRPr sz="1200"/>
            </a:lvl8pPr>
            <a:lvl9pPr marL="4114800" lvl="8" indent="-304800" algn="l" rtl="0">
              <a:lnSpc>
                <a:spcPct val="100000"/>
              </a:lnSpc>
              <a:spcBef>
                <a:spcPts val="200"/>
              </a:spcBef>
              <a:spcAft>
                <a:spcPts val="0"/>
              </a:spcAft>
              <a:buClr>
                <a:schemeClr val="lt1"/>
              </a:buClr>
              <a:buSzPts val="1200"/>
              <a:buFont typeface="Arial"/>
              <a:buChar char="»"/>
              <a:defRPr sz="1200"/>
            </a:lvl9pPr>
          </a:lstStyle>
          <a:p>
            <a:endParaRPr/>
          </a:p>
        </p:txBody>
      </p:sp>
      <p:sp>
        <p:nvSpPr>
          <p:cNvPr id="167" name="Google Shape;167;p31"/>
          <p:cNvSpPr txBox="1">
            <a:spLocks noGrp="1"/>
          </p:cNvSpPr>
          <p:nvPr>
            <p:ph type="body" idx="3"/>
          </p:nvPr>
        </p:nvSpPr>
        <p:spPr>
          <a:xfrm>
            <a:off x="4645026" y="1151335"/>
            <a:ext cx="4041600" cy="480000"/>
          </a:xfrm>
          <a:prstGeom prst="rect">
            <a:avLst/>
          </a:prstGeom>
          <a:noFill/>
          <a:ln>
            <a:noFill/>
          </a:ln>
        </p:spPr>
        <p:txBody>
          <a:bodyPr spcFirstLastPara="1" wrap="square" lIns="68575" tIns="34275" rIns="68575" bIns="34275" anchor="b" anchorCtr="0">
            <a:noAutofit/>
          </a:bodyPr>
          <a:lstStyle>
            <a:lvl1pPr marL="457200" lvl="0" indent="-228600" algn="l" rtl="0">
              <a:lnSpc>
                <a:spcPct val="100000"/>
              </a:lnSpc>
              <a:spcBef>
                <a:spcPts val="400"/>
              </a:spcBef>
              <a:spcAft>
                <a:spcPts val="0"/>
              </a:spcAft>
              <a:buClr>
                <a:schemeClr val="lt1"/>
              </a:buClr>
              <a:buSzPts val="1800"/>
              <a:buFont typeface="Arial"/>
              <a:buNone/>
              <a:defRPr sz="1800" b="1"/>
            </a:lvl1pPr>
            <a:lvl2pPr marL="914400" lvl="1" indent="-228600" algn="l" rtl="0">
              <a:lnSpc>
                <a:spcPct val="100000"/>
              </a:lnSpc>
              <a:spcBef>
                <a:spcPts val="300"/>
              </a:spcBef>
              <a:spcAft>
                <a:spcPts val="0"/>
              </a:spcAft>
              <a:buClr>
                <a:schemeClr val="lt1"/>
              </a:buClr>
              <a:buSzPts val="1500"/>
              <a:buFont typeface="Arial"/>
              <a:buNone/>
              <a:defRPr sz="1500" b="1"/>
            </a:lvl2pPr>
            <a:lvl3pPr marL="1371600" lvl="2" indent="-228600" algn="l" rtl="0">
              <a:lnSpc>
                <a:spcPct val="100000"/>
              </a:lnSpc>
              <a:spcBef>
                <a:spcPts val="300"/>
              </a:spcBef>
              <a:spcAft>
                <a:spcPts val="0"/>
              </a:spcAft>
              <a:buClr>
                <a:schemeClr val="lt1"/>
              </a:buClr>
              <a:buSzPts val="1400"/>
              <a:buFont typeface="Arial"/>
              <a:buNone/>
              <a:defRPr sz="1400" b="1"/>
            </a:lvl3pPr>
            <a:lvl4pPr marL="1828800" lvl="3" indent="-228600" algn="l" rtl="0">
              <a:lnSpc>
                <a:spcPct val="100000"/>
              </a:lnSpc>
              <a:spcBef>
                <a:spcPts val="200"/>
              </a:spcBef>
              <a:spcAft>
                <a:spcPts val="0"/>
              </a:spcAft>
              <a:buClr>
                <a:schemeClr val="lt1"/>
              </a:buClr>
              <a:buSzPts val="1200"/>
              <a:buFont typeface="Arial"/>
              <a:buNone/>
              <a:defRPr sz="1200" b="1"/>
            </a:lvl4pPr>
            <a:lvl5pPr marL="2286000" lvl="4" indent="-228600" algn="l" rtl="0">
              <a:lnSpc>
                <a:spcPct val="100000"/>
              </a:lnSpc>
              <a:spcBef>
                <a:spcPts val="200"/>
              </a:spcBef>
              <a:spcAft>
                <a:spcPts val="0"/>
              </a:spcAft>
              <a:buClr>
                <a:schemeClr val="lt1"/>
              </a:buClr>
              <a:buSzPts val="1200"/>
              <a:buFont typeface="Arial"/>
              <a:buNone/>
              <a:defRPr sz="1200" b="1"/>
            </a:lvl5pPr>
            <a:lvl6pPr marL="2743200" lvl="5" indent="-228600" algn="l" rtl="0">
              <a:lnSpc>
                <a:spcPct val="100000"/>
              </a:lnSpc>
              <a:spcBef>
                <a:spcPts val="200"/>
              </a:spcBef>
              <a:spcAft>
                <a:spcPts val="0"/>
              </a:spcAft>
              <a:buClr>
                <a:schemeClr val="lt1"/>
              </a:buClr>
              <a:buSzPts val="1200"/>
              <a:buFont typeface="Arial"/>
              <a:buNone/>
              <a:defRPr sz="1200" b="1"/>
            </a:lvl6pPr>
            <a:lvl7pPr marL="3200400" lvl="6" indent="-228600" algn="l" rtl="0">
              <a:lnSpc>
                <a:spcPct val="100000"/>
              </a:lnSpc>
              <a:spcBef>
                <a:spcPts val="200"/>
              </a:spcBef>
              <a:spcAft>
                <a:spcPts val="0"/>
              </a:spcAft>
              <a:buClr>
                <a:schemeClr val="lt1"/>
              </a:buClr>
              <a:buSzPts val="1200"/>
              <a:buFont typeface="Arial"/>
              <a:buNone/>
              <a:defRPr sz="1200" b="1"/>
            </a:lvl7pPr>
            <a:lvl8pPr marL="3657600" lvl="7" indent="-228600" algn="l" rtl="0">
              <a:lnSpc>
                <a:spcPct val="100000"/>
              </a:lnSpc>
              <a:spcBef>
                <a:spcPts val="200"/>
              </a:spcBef>
              <a:spcAft>
                <a:spcPts val="0"/>
              </a:spcAft>
              <a:buClr>
                <a:schemeClr val="lt1"/>
              </a:buClr>
              <a:buSzPts val="1200"/>
              <a:buFont typeface="Arial"/>
              <a:buNone/>
              <a:defRPr sz="1200" b="1"/>
            </a:lvl8pPr>
            <a:lvl9pPr marL="4114800" lvl="8" indent="-228600" algn="l" rtl="0">
              <a:lnSpc>
                <a:spcPct val="100000"/>
              </a:lnSpc>
              <a:spcBef>
                <a:spcPts val="200"/>
              </a:spcBef>
              <a:spcAft>
                <a:spcPts val="0"/>
              </a:spcAft>
              <a:buClr>
                <a:schemeClr val="lt1"/>
              </a:buClr>
              <a:buSzPts val="1200"/>
              <a:buFont typeface="Arial"/>
              <a:buNone/>
              <a:defRPr sz="1200" b="1"/>
            </a:lvl9pPr>
          </a:lstStyle>
          <a:p>
            <a:endParaRPr/>
          </a:p>
        </p:txBody>
      </p:sp>
      <p:sp>
        <p:nvSpPr>
          <p:cNvPr id="168" name="Google Shape;168;p31"/>
          <p:cNvSpPr txBox="1">
            <a:spLocks noGrp="1"/>
          </p:cNvSpPr>
          <p:nvPr>
            <p:ph type="body" idx="4"/>
          </p:nvPr>
        </p:nvSpPr>
        <p:spPr>
          <a:xfrm>
            <a:off x="4645026" y="1631156"/>
            <a:ext cx="4041600" cy="2963400"/>
          </a:xfrm>
          <a:prstGeom prst="rect">
            <a:avLst/>
          </a:prstGeom>
          <a:noFill/>
          <a:ln>
            <a:noFill/>
          </a:ln>
        </p:spPr>
        <p:txBody>
          <a:bodyPr spcFirstLastPara="1" wrap="square" lIns="68575" tIns="34275" rIns="68575" bIns="34275" anchor="t" anchorCtr="0">
            <a:noAutofit/>
          </a:bodyPr>
          <a:lstStyle>
            <a:lvl1pPr marL="457200" lvl="0" indent="-342900" algn="l" rtl="0">
              <a:lnSpc>
                <a:spcPct val="100000"/>
              </a:lnSpc>
              <a:spcBef>
                <a:spcPts val="400"/>
              </a:spcBef>
              <a:spcAft>
                <a:spcPts val="0"/>
              </a:spcAft>
              <a:buClr>
                <a:schemeClr val="lt1"/>
              </a:buClr>
              <a:buSzPts val="1800"/>
              <a:buFont typeface="Arial"/>
              <a:buChar char="•"/>
              <a:defRPr sz="1800"/>
            </a:lvl1pPr>
            <a:lvl2pPr marL="914400" lvl="1" indent="-323850" algn="l" rtl="0">
              <a:lnSpc>
                <a:spcPct val="100000"/>
              </a:lnSpc>
              <a:spcBef>
                <a:spcPts val="300"/>
              </a:spcBef>
              <a:spcAft>
                <a:spcPts val="0"/>
              </a:spcAft>
              <a:buClr>
                <a:schemeClr val="lt1"/>
              </a:buClr>
              <a:buSzPts val="1500"/>
              <a:buFont typeface="Arial"/>
              <a:buChar char="–"/>
              <a:defRPr sz="1500"/>
            </a:lvl2pPr>
            <a:lvl3pPr marL="1371600" lvl="2" indent="-317500" algn="l" rtl="0">
              <a:lnSpc>
                <a:spcPct val="100000"/>
              </a:lnSpc>
              <a:spcBef>
                <a:spcPts val="300"/>
              </a:spcBef>
              <a:spcAft>
                <a:spcPts val="0"/>
              </a:spcAft>
              <a:buClr>
                <a:schemeClr val="lt1"/>
              </a:buClr>
              <a:buSzPts val="1400"/>
              <a:buFont typeface="Arial"/>
              <a:buChar char="•"/>
              <a:defRPr sz="1400"/>
            </a:lvl3pPr>
            <a:lvl4pPr marL="1828800" lvl="3" indent="-304800" algn="l" rtl="0">
              <a:lnSpc>
                <a:spcPct val="100000"/>
              </a:lnSpc>
              <a:spcBef>
                <a:spcPts val="200"/>
              </a:spcBef>
              <a:spcAft>
                <a:spcPts val="0"/>
              </a:spcAft>
              <a:buClr>
                <a:schemeClr val="lt1"/>
              </a:buClr>
              <a:buSzPts val="1200"/>
              <a:buFont typeface="Arial"/>
              <a:buChar char="–"/>
              <a:defRPr sz="1200"/>
            </a:lvl4pPr>
            <a:lvl5pPr marL="2286000" lvl="4" indent="-304800" algn="l" rtl="0">
              <a:lnSpc>
                <a:spcPct val="100000"/>
              </a:lnSpc>
              <a:spcBef>
                <a:spcPts val="200"/>
              </a:spcBef>
              <a:spcAft>
                <a:spcPts val="0"/>
              </a:spcAft>
              <a:buClr>
                <a:schemeClr val="lt1"/>
              </a:buClr>
              <a:buSzPts val="1200"/>
              <a:buFont typeface="Arial"/>
              <a:buChar char="»"/>
              <a:defRPr sz="1200"/>
            </a:lvl5pPr>
            <a:lvl6pPr marL="2743200" lvl="5" indent="-304800" algn="l" rtl="0">
              <a:lnSpc>
                <a:spcPct val="100000"/>
              </a:lnSpc>
              <a:spcBef>
                <a:spcPts val="200"/>
              </a:spcBef>
              <a:spcAft>
                <a:spcPts val="0"/>
              </a:spcAft>
              <a:buClr>
                <a:schemeClr val="lt1"/>
              </a:buClr>
              <a:buSzPts val="1200"/>
              <a:buFont typeface="Arial"/>
              <a:buChar char="»"/>
              <a:defRPr sz="1200"/>
            </a:lvl6pPr>
            <a:lvl7pPr marL="3200400" lvl="6" indent="-304800" algn="l" rtl="0">
              <a:lnSpc>
                <a:spcPct val="100000"/>
              </a:lnSpc>
              <a:spcBef>
                <a:spcPts val="200"/>
              </a:spcBef>
              <a:spcAft>
                <a:spcPts val="0"/>
              </a:spcAft>
              <a:buClr>
                <a:schemeClr val="lt1"/>
              </a:buClr>
              <a:buSzPts val="1200"/>
              <a:buFont typeface="Arial"/>
              <a:buChar char="»"/>
              <a:defRPr sz="1200"/>
            </a:lvl7pPr>
            <a:lvl8pPr marL="3657600" lvl="7" indent="-304800" algn="l" rtl="0">
              <a:lnSpc>
                <a:spcPct val="100000"/>
              </a:lnSpc>
              <a:spcBef>
                <a:spcPts val="200"/>
              </a:spcBef>
              <a:spcAft>
                <a:spcPts val="0"/>
              </a:spcAft>
              <a:buClr>
                <a:schemeClr val="lt1"/>
              </a:buClr>
              <a:buSzPts val="1200"/>
              <a:buFont typeface="Arial"/>
              <a:buChar char="»"/>
              <a:defRPr sz="1200"/>
            </a:lvl8pPr>
            <a:lvl9pPr marL="4114800" lvl="8" indent="-304800" algn="l" rtl="0">
              <a:lnSpc>
                <a:spcPct val="100000"/>
              </a:lnSpc>
              <a:spcBef>
                <a:spcPts val="200"/>
              </a:spcBef>
              <a:spcAft>
                <a:spcPts val="0"/>
              </a:spcAft>
              <a:buClr>
                <a:schemeClr val="lt1"/>
              </a:buClr>
              <a:buSzPts val="1200"/>
              <a:buFont typeface="Arial"/>
              <a:buChar char="»"/>
              <a:defRPr sz="1200"/>
            </a:lvl9pPr>
          </a:lstStyle>
          <a:p>
            <a:endParaRPr/>
          </a:p>
        </p:txBody>
      </p:sp>
      <p:sp>
        <p:nvSpPr>
          <p:cNvPr id="169" name="Google Shape;169;p31"/>
          <p:cNvSpPr txBox="1">
            <a:spLocks noGrp="1"/>
          </p:cNvSpPr>
          <p:nvPr>
            <p:ph type="dt" idx="10"/>
          </p:nvPr>
        </p:nvSpPr>
        <p:spPr>
          <a:xfrm>
            <a:off x="685800" y="4686300"/>
            <a:ext cx="1905000" cy="3429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70" name="Google Shape;170;p31"/>
          <p:cNvSpPr txBox="1">
            <a:spLocks noGrp="1"/>
          </p:cNvSpPr>
          <p:nvPr>
            <p:ph type="ftr" idx="11"/>
          </p:nvPr>
        </p:nvSpPr>
        <p:spPr>
          <a:xfrm>
            <a:off x="3124200" y="4686300"/>
            <a:ext cx="2895600" cy="342900"/>
          </a:xfrm>
          <a:prstGeom prst="rect">
            <a:avLst/>
          </a:prstGeom>
          <a:noFill/>
          <a:ln>
            <a:noFill/>
          </a:ln>
        </p:spPr>
        <p:txBody>
          <a:bodyPr spcFirstLastPara="1" wrap="square" lIns="68575" tIns="34275" rIns="68575" bIns="34275" anchor="t" anchorCtr="0">
            <a:noAutofit/>
          </a:bodyPr>
          <a:lstStyle>
            <a:lvl1pPr lvl="0" algn="ctr"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71" name="Google Shape;171;p31"/>
          <p:cNvSpPr txBox="1">
            <a:spLocks noGrp="1"/>
          </p:cNvSpPr>
          <p:nvPr>
            <p:ph type="sldNum" idx="12"/>
          </p:nvPr>
        </p:nvSpPr>
        <p:spPr>
          <a:xfrm>
            <a:off x="6553200" y="4686300"/>
            <a:ext cx="1905000" cy="3429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0" marR="0" lvl="1"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L="0" marR="0" lvl="2"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L="0" marR="0" lvl="3"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L="0" marR="0" lvl="4"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L="0" marR="0" lvl="5"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L="0" marR="0" lvl="6"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L="0" marR="0" lvl="7"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L="0" marR="0" lvl="8"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2"/>
        <p:cNvGrpSpPr/>
        <p:nvPr/>
      </p:nvGrpSpPr>
      <p:grpSpPr>
        <a:xfrm>
          <a:off x="0" y="0"/>
          <a:ext cx="0" cy="0"/>
          <a:chOff x="0" y="0"/>
          <a:chExt cx="0" cy="0"/>
        </a:xfrm>
      </p:grpSpPr>
      <p:sp>
        <p:nvSpPr>
          <p:cNvPr id="173" name="Google Shape;173;p32"/>
          <p:cNvSpPr txBox="1">
            <a:spLocks noGrp="1"/>
          </p:cNvSpPr>
          <p:nvPr>
            <p:ph type="title"/>
          </p:nvPr>
        </p:nvSpPr>
        <p:spPr>
          <a:xfrm>
            <a:off x="685800" y="457200"/>
            <a:ext cx="7772400" cy="8574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74" name="Google Shape;174;p32"/>
          <p:cNvSpPr txBox="1">
            <a:spLocks noGrp="1"/>
          </p:cNvSpPr>
          <p:nvPr>
            <p:ph type="dt" idx="10"/>
          </p:nvPr>
        </p:nvSpPr>
        <p:spPr>
          <a:xfrm>
            <a:off x="685800" y="4686300"/>
            <a:ext cx="1905000" cy="3429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75" name="Google Shape;175;p32"/>
          <p:cNvSpPr txBox="1">
            <a:spLocks noGrp="1"/>
          </p:cNvSpPr>
          <p:nvPr>
            <p:ph type="ftr" idx="11"/>
          </p:nvPr>
        </p:nvSpPr>
        <p:spPr>
          <a:xfrm>
            <a:off x="3124200" y="4686300"/>
            <a:ext cx="2895600" cy="342900"/>
          </a:xfrm>
          <a:prstGeom prst="rect">
            <a:avLst/>
          </a:prstGeom>
          <a:noFill/>
          <a:ln>
            <a:noFill/>
          </a:ln>
        </p:spPr>
        <p:txBody>
          <a:bodyPr spcFirstLastPara="1" wrap="square" lIns="68575" tIns="34275" rIns="68575" bIns="34275" anchor="t" anchorCtr="0">
            <a:noAutofit/>
          </a:bodyPr>
          <a:lstStyle>
            <a:lvl1pPr lvl="0" algn="ctr"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76" name="Google Shape;176;p32"/>
          <p:cNvSpPr txBox="1">
            <a:spLocks noGrp="1"/>
          </p:cNvSpPr>
          <p:nvPr>
            <p:ph type="sldNum" idx="12"/>
          </p:nvPr>
        </p:nvSpPr>
        <p:spPr>
          <a:xfrm>
            <a:off x="6553200" y="4686300"/>
            <a:ext cx="1905000" cy="3429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0" marR="0" lvl="1"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L="0" marR="0" lvl="2"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L="0" marR="0" lvl="3"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L="0" marR="0" lvl="4"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L="0" marR="0" lvl="5"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L="0" marR="0" lvl="6"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L="0" marR="0" lvl="7"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L="0" marR="0" lvl="8"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7"/>
        <p:cNvGrpSpPr/>
        <p:nvPr/>
      </p:nvGrpSpPr>
      <p:grpSpPr>
        <a:xfrm>
          <a:off x="0" y="0"/>
          <a:ext cx="0" cy="0"/>
          <a:chOff x="0" y="0"/>
          <a:chExt cx="0" cy="0"/>
        </a:xfrm>
      </p:grpSpPr>
      <p:sp>
        <p:nvSpPr>
          <p:cNvPr id="178" name="Google Shape;178;p33"/>
          <p:cNvSpPr txBox="1">
            <a:spLocks noGrp="1"/>
          </p:cNvSpPr>
          <p:nvPr>
            <p:ph type="dt" idx="10"/>
          </p:nvPr>
        </p:nvSpPr>
        <p:spPr>
          <a:xfrm>
            <a:off x="685800" y="4686300"/>
            <a:ext cx="1905000" cy="3429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79" name="Google Shape;179;p33"/>
          <p:cNvSpPr txBox="1">
            <a:spLocks noGrp="1"/>
          </p:cNvSpPr>
          <p:nvPr>
            <p:ph type="ftr" idx="11"/>
          </p:nvPr>
        </p:nvSpPr>
        <p:spPr>
          <a:xfrm>
            <a:off x="3124200" y="4686300"/>
            <a:ext cx="2895600" cy="342900"/>
          </a:xfrm>
          <a:prstGeom prst="rect">
            <a:avLst/>
          </a:prstGeom>
          <a:noFill/>
          <a:ln>
            <a:noFill/>
          </a:ln>
        </p:spPr>
        <p:txBody>
          <a:bodyPr spcFirstLastPara="1" wrap="square" lIns="68575" tIns="34275" rIns="68575" bIns="34275" anchor="t" anchorCtr="0">
            <a:noAutofit/>
          </a:bodyPr>
          <a:lstStyle>
            <a:lvl1pPr lvl="0" algn="ctr"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80" name="Google Shape;180;p33"/>
          <p:cNvSpPr txBox="1">
            <a:spLocks noGrp="1"/>
          </p:cNvSpPr>
          <p:nvPr>
            <p:ph type="sldNum" idx="12"/>
          </p:nvPr>
        </p:nvSpPr>
        <p:spPr>
          <a:xfrm>
            <a:off x="6553200" y="4686300"/>
            <a:ext cx="1905000" cy="3429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0" marR="0" lvl="1"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L="0" marR="0" lvl="2"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L="0" marR="0" lvl="3"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L="0" marR="0" lvl="4"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L="0" marR="0" lvl="5"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L="0" marR="0" lvl="6"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L="0" marR="0" lvl="7"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L="0" marR="0" lvl="8"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1"/>
        <p:cNvGrpSpPr/>
        <p:nvPr/>
      </p:nvGrpSpPr>
      <p:grpSpPr>
        <a:xfrm>
          <a:off x="0" y="0"/>
          <a:ext cx="0" cy="0"/>
          <a:chOff x="0" y="0"/>
          <a:chExt cx="0" cy="0"/>
        </a:xfrm>
      </p:grpSpPr>
      <p:sp>
        <p:nvSpPr>
          <p:cNvPr id="182" name="Google Shape;182;p34"/>
          <p:cNvSpPr txBox="1">
            <a:spLocks noGrp="1"/>
          </p:cNvSpPr>
          <p:nvPr>
            <p:ph type="title"/>
          </p:nvPr>
        </p:nvSpPr>
        <p:spPr>
          <a:xfrm>
            <a:off x="457201" y="204788"/>
            <a:ext cx="3008400" cy="871800"/>
          </a:xfrm>
          <a:prstGeom prst="rect">
            <a:avLst/>
          </a:prstGeom>
          <a:noFill/>
          <a:ln>
            <a:noFill/>
          </a:ln>
        </p:spPr>
        <p:txBody>
          <a:bodyPr spcFirstLastPara="1" wrap="square" lIns="68575" tIns="34275" rIns="68575" bIns="34275" anchor="b" anchorCtr="0">
            <a:noAutofit/>
          </a:bodyPr>
          <a:lstStyle>
            <a:lvl1pPr lvl="0" algn="l" rtl="0">
              <a:lnSpc>
                <a:spcPct val="100000"/>
              </a:lnSpc>
              <a:spcBef>
                <a:spcPts val="0"/>
              </a:spcBef>
              <a:spcAft>
                <a:spcPts val="0"/>
              </a:spcAft>
              <a:buSzPts val="1100"/>
              <a:buNone/>
              <a:defRPr sz="1500" b="1"/>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83" name="Google Shape;183;p34"/>
          <p:cNvSpPr txBox="1">
            <a:spLocks noGrp="1"/>
          </p:cNvSpPr>
          <p:nvPr>
            <p:ph type="body" idx="1"/>
          </p:nvPr>
        </p:nvSpPr>
        <p:spPr>
          <a:xfrm>
            <a:off x="3575050" y="204788"/>
            <a:ext cx="5111700" cy="4389900"/>
          </a:xfrm>
          <a:prstGeom prst="rect">
            <a:avLst/>
          </a:prstGeom>
          <a:noFill/>
          <a:ln>
            <a:noFill/>
          </a:ln>
        </p:spPr>
        <p:txBody>
          <a:bodyPr spcFirstLastPara="1" wrap="square" lIns="68575" tIns="34275" rIns="68575" bIns="34275" anchor="t" anchorCtr="0">
            <a:noAutofit/>
          </a:bodyPr>
          <a:lstStyle>
            <a:lvl1pPr marL="457200" lvl="0" indent="-381000" algn="l" rtl="0">
              <a:lnSpc>
                <a:spcPct val="100000"/>
              </a:lnSpc>
              <a:spcBef>
                <a:spcPts val="500"/>
              </a:spcBef>
              <a:spcAft>
                <a:spcPts val="0"/>
              </a:spcAft>
              <a:buClr>
                <a:schemeClr val="lt1"/>
              </a:buClr>
              <a:buSzPts val="2400"/>
              <a:buFont typeface="Arial"/>
              <a:buChar char="•"/>
              <a:defRPr sz="2400"/>
            </a:lvl1pPr>
            <a:lvl2pPr marL="914400" lvl="1" indent="-361950" algn="l" rtl="0">
              <a:lnSpc>
                <a:spcPct val="100000"/>
              </a:lnSpc>
              <a:spcBef>
                <a:spcPts val="400"/>
              </a:spcBef>
              <a:spcAft>
                <a:spcPts val="0"/>
              </a:spcAft>
              <a:buClr>
                <a:schemeClr val="lt1"/>
              </a:buClr>
              <a:buSzPts val="2100"/>
              <a:buFont typeface="Arial"/>
              <a:buChar char="–"/>
              <a:defRPr sz="2100"/>
            </a:lvl2pPr>
            <a:lvl3pPr marL="1371600" lvl="2" indent="-342900" algn="l" rtl="0">
              <a:lnSpc>
                <a:spcPct val="100000"/>
              </a:lnSpc>
              <a:spcBef>
                <a:spcPts val="400"/>
              </a:spcBef>
              <a:spcAft>
                <a:spcPts val="0"/>
              </a:spcAft>
              <a:buClr>
                <a:schemeClr val="lt1"/>
              </a:buClr>
              <a:buSzPts val="1800"/>
              <a:buFont typeface="Arial"/>
              <a:buChar char="•"/>
              <a:defRPr sz="1800"/>
            </a:lvl3pPr>
            <a:lvl4pPr marL="1828800" lvl="3" indent="-323850" algn="l" rtl="0">
              <a:lnSpc>
                <a:spcPct val="100000"/>
              </a:lnSpc>
              <a:spcBef>
                <a:spcPts val="300"/>
              </a:spcBef>
              <a:spcAft>
                <a:spcPts val="0"/>
              </a:spcAft>
              <a:buClr>
                <a:schemeClr val="lt1"/>
              </a:buClr>
              <a:buSzPts val="1500"/>
              <a:buFont typeface="Arial"/>
              <a:buChar char="–"/>
              <a:defRPr sz="1500"/>
            </a:lvl4pPr>
            <a:lvl5pPr marL="2286000" lvl="4" indent="-323850" algn="l" rtl="0">
              <a:lnSpc>
                <a:spcPct val="100000"/>
              </a:lnSpc>
              <a:spcBef>
                <a:spcPts val="300"/>
              </a:spcBef>
              <a:spcAft>
                <a:spcPts val="0"/>
              </a:spcAft>
              <a:buClr>
                <a:schemeClr val="lt1"/>
              </a:buClr>
              <a:buSzPts val="1500"/>
              <a:buFont typeface="Arial"/>
              <a:buChar char="»"/>
              <a:defRPr sz="1500"/>
            </a:lvl5pPr>
            <a:lvl6pPr marL="2743200" lvl="5" indent="-323850" algn="l" rtl="0">
              <a:lnSpc>
                <a:spcPct val="100000"/>
              </a:lnSpc>
              <a:spcBef>
                <a:spcPts val="300"/>
              </a:spcBef>
              <a:spcAft>
                <a:spcPts val="0"/>
              </a:spcAft>
              <a:buClr>
                <a:schemeClr val="lt1"/>
              </a:buClr>
              <a:buSzPts val="1500"/>
              <a:buFont typeface="Arial"/>
              <a:buChar char="»"/>
              <a:defRPr sz="1500"/>
            </a:lvl6pPr>
            <a:lvl7pPr marL="3200400" lvl="6" indent="-323850" algn="l" rtl="0">
              <a:lnSpc>
                <a:spcPct val="100000"/>
              </a:lnSpc>
              <a:spcBef>
                <a:spcPts val="300"/>
              </a:spcBef>
              <a:spcAft>
                <a:spcPts val="0"/>
              </a:spcAft>
              <a:buClr>
                <a:schemeClr val="lt1"/>
              </a:buClr>
              <a:buSzPts val="1500"/>
              <a:buFont typeface="Arial"/>
              <a:buChar char="»"/>
              <a:defRPr sz="1500"/>
            </a:lvl7pPr>
            <a:lvl8pPr marL="3657600" lvl="7" indent="-323850" algn="l" rtl="0">
              <a:lnSpc>
                <a:spcPct val="100000"/>
              </a:lnSpc>
              <a:spcBef>
                <a:spcPts val="300"/>
              </a:spcBef>
              <a:spcAft>
                <a:spcPts val="0"/>
              </a:spcAft>
              <a:buClr>
                <a:schemeClr val="lt1"/>
              </a:buClr>
              <a:buSzPts val="1500"/>
              <a:buFont typeface="Arial"/>
              <a:buChar char="»"/>
              <a:defRPr sz="1500"/>
            </a:lvl8pPr>
            <a:lvl9pPr marL="4114800" lvl="8" indent="-323850" algn="l" rtl="0">
              <a:lnSpc>
                <a:spcPct val="100000"/>
              </a:lnSpc>
              <a:spcBef>
                <a:spcPts val="300"/>
              </a:spcBef>
              <a:spcAft>
                <a:spcPts val="0"/>
              </a:spcAft>
              <a:buClr>
                <a:schemeClr val="lt1"/>
              </a:buClr>
              <a:buSzPts val="1500"/>
              <a:buFont typeface="Arial"/>
              <a:buChar char="»"/>
              <a:defRPr sz="1500"/>
            </a:lvl9pPr>
          </a:lstStyle>
          <a:p>
            <a:endParaRPr/>
          </a:p>
        </p:txBody>
      </p:sp>
      <p:sp>
        <p:nvSpPr>
          <p:cNvPr id="184" name="Google Shape;184;p34"/>
          <p:cNvSpPr txBox="1">
            <a:spLocks noGrp="1"/>
          </p:cNvSpPr>
          <p:nvPr>
            <p:ph type="body" idx="2"/>
          </p:nvPr>
        </p:nvSpPr>
        <p:spPr>
          <a:xfrm>
            <a:off x="457201" y="1076326"/>
            <a:ext cx="3008400" cy="3518400"/>
          </a:xfrm>
          <a:prstGeom prst="rect">
            <a:avLst/>
          </a:prstGeom>
          <a:noFill/>
          <a:ln>
            <a:noFill/>
          </a:ln>
        </p:spPr>
        <p:txBody>
          <a:bodyPr spcFirstLastPara="1" wrap="square" lIns="68575" tIns="34275" rIns="68575" bIns="34275" anchor="t" anchorCtr="0">
            <a:noAutofit/>
          </a:bodyPr>
          <a:lstStyle>
            <a:lvl1pPr marL="457200" lvl="0" indent="-228600" algn="l" rtl="0">
              <a:lnSpc>
                <a:spcPct val="100000"/>
              </a:lnSpc>
              <a:spcBef>
                <a:spcPts val="200"/>
              </a:spcBef>
              <a:spcAft>
                <a:spcPts val="0"/>
              </a:spcAft>
              <a:buClr>
                <a:schemeClr val="lt1"/>
              </a:buClr>
              <a:buSzPts val="1100"/>
              <a:buFont typeface="Arial"/>
              <a:buNone/>
              <a:defRPr sz="1100"/>
            </a:lvl1pPr>
            <a:lvl2pPr marL="914400" lvl="1" indent="-228600" algn="l" rtl="0">
              <a:lnSpc>
                <a:spcPct val="100000"/>
              </a:lnSpc>
              <a:spcBef>
                <a:spcPts val="200"/>
              </a:spcBef>
              <a:spcAft>
                <a:spcPts val="0"/>
              </a:spcAft>
              <a:buClr>
                <a:schemeClr val="lt1"/>
              </a:buClr>
              <a:buSzPts val="900"/>
              <a:buFont typeface="Arial"/>
              <a:buNone/>
              <a:defRPr sz="900"/>
            </a:lvl2pPr>
            <a:lvl3pPr marL="1371600" lvl="2" indent="-228600" algn="l" rtl="0">
              <a:lnSpc>
                <a:spcPct val="100000"/>
              </a:lnSpc>
              <a:spcBef>
                <a:spcPts val="200"/>
              </a:spcBef>
              <a:spcAft>
                <a:spcPts val="0"/>
              </a:spcAft>
              <a:buClr>
                <a:schemeClr val="lt1"/>
              </a:buClr>
              <a:buSzPts val="800"/>
              <a:buFont typeface="Arial"/>
              <a:buNone/>
              <a:defRPr sz="800"/>
            </a:lvl3pPr>
            <a:lvl4pPr marL="1828800" lvl="3" indent="-228600" algn="l" rtl="0">
              <a:lnSpc>
                <a:spcPct val="100000"/>
              </a:lnSpc>
              <a:spcBef>
                <a:spcPts val="100"/>
              </a:spcBef>
              <a:spcAft>
                <a:spcPts val="0"/>
              </a:spcAft>
              <a:buClr>
                <a:schemeClr val="lt1"/>
              </a:buClr>
              <a:buSzPts val="700"/>
              <a:buFont typeface="Arial"/>
              <a:buNone/>
              <a:defRPr sz="700"/>
            </a:lvl4pPr>
            <a:lvl5pPr marL="2286000" lvl="4" indent="-228600" algn="l" rtl="0">
              <a:lnSpc>
                <a:spcPct val="100000"/>
              </a:lnSpc>
              <a:spcBef>
                <a:spcPts val="100"/>
              </a:spcBef>
              <a:spcAft>
                <a:spcPts val="0"/>
              </a:spcAft>
              <a:buClr>
                <a:schemeClr val="lt1"/>
              </a:buClr>
              <a:buSzPts val="700"/>
              <a:buFont typeface="Arial"/>
              <a:buNone/>
              <a:defRPr sz="700"/>
            </a:lvl5pPr>
            <a:lvl6pPr marL="2743200" lvl="5" indent="-228600" algn="l" rtl="0">
              <a:lnSpc>
                <a:spcPct val="100000"/>
              </a:lnSpc>
              <a:spcBef>
                <a:spcPts val="100"/>
              </a:spcBef>
              <a:spcAft>
                <a:spcPts val="0"/>
              </a:spcAft>
              <a:buClr>
                <a:schemeClr val="lt1"/>
              </a:buClr>
              <a:buSzPts val="700"/>
              <a:buFont typeface="Arial"/>
              <a:buNone/>
              <a:defRPr sz="700"/>
            </a:lvl6pPr>
            <a:lvl7pPr marL="3200400" lvl="6" indent="-228600" algn="l" rtl="0">
              <a:lnSpc>
                <a:spcPct val="100000"/>
              </a:lnSpc>
              <a:spcBef>
                <a:spcPts val="100"/>
              </a:spcBef>
              <a:spcAft>
                <a:spcPts val="0"/>
              </a:spcAft>
              <a:buClr>
                <a:schemeClr val="lt1"/>
              </a:buClr>
              <a:buSzPts val="700"/>
              <a:buFont typeface="Arial"/>
              <a:buNone/>
              <a:defRPr sz="700"/>
            </a:lvl7pPr>
            <a:lvl8pPr marL="3657600" lvl="7" indent="-228600" algn="l" rtl="0">
              <a:lnSpc>
                <a:spcPct val="100000"/>
              </a:lnSpc>
              <a:spcBef>
                <a:spcPts val="100"/>
              </a:spcBef>
              <a:spcAft>
                <a:spcPts val="0"/>
              </a:spcAft>
              <a:buClr>
                <a:schemeClr val="lt1"/>
              </a:buClr>
              <a:buSzPts val="700"/>
              <a:buFont typeface="Arial"/>
              <a:buNone/>
              <a:defRPr sz="700"/>
            </a:lvl8pPr>
            <a:lvl9pPr marL="4114800" lvl="8" indent="-228600" algn="l" rtl="0">
              <a:lnSpc>
                <a:spcPct val="100000"/>
              </a:lnSpc>
              <a:spcBef>
                <a:spcPts val="100"/>
              </a:spcBef>
              <a:spcAft>
                <a:spcPts val="0"/>
              </a:spcAft>
              <a:buClr>
                <a:schemeClr val="lt1"/>
              </a:buClr>
              <a:buSzPts val="700"/>
              <a:buFont typeface="Arial"/>
              <a:buNone/>
              <a:defRPr sz="700"/>
            </a:lvl9pPr>
          </a:lstStyle>
          <a:p>
            <a:endParaRPr/>
          </a:p>
        </p:txBody>
      </p:sp>
      <p:sp>
        <p:nvSpPr>
          <p:cNvPr id="185" name="Google Shape;185;p34"/>
          <p:cNvSpPr txBox="1">
            <a:spLocks noGrp="1"/>
          </p:cNvSpPr>
          <p:nvPr>
            <p:ph type="dt" idx="10"/>
          </p:nvPr>
        </p:nvSpPr>
        <p:spPr>
          <a:xfrm>
            <a:off x="685800" y="4686300"/>
            <a:ext cx="1905000" cy="3429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86" name="Google Shape;186;p34"/>
          <p:cNvSpPr txBox="1">
            <a:spLocks noGrp="1"/>
          </p:cNvSpPr>
          <p:nvPr>
            <p:ph type="ftr" idx="11"/>
          </p:nvPr>
        </p:nvSpPr>
        <p:spPr>
          <a:xfrm>
            <a:off x="3124200" y="4686300"/>
            <a:ext cx="2895600" cy="342900"/>
          </a:xfrm>
          <a:prstGeom prst="rect">
            <a:avLst/>
          </a:prstGeom>
          <a:noFill/>
          <a:ln>
            <a:noFill/>
          </a:ln>
        </p:spPr>
        <p:txBody>
          <a:bodyPr spcFirstLastPara="1" wrap="square" lIns="68575" tIns="34275" rIns="68575" bIns="34275" anchor="t" anchorCtr="0">
            <a:noAutofit/>
          </a:bodyPr>
          <a:lstStyle>
            <a:lvl1pPr lvl="0" algn="ctr"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87" name="Google Shape;187;p34"/>
          <p:cNvSpPr txBox="1">
            <a:spLocks noGrp="1"/>
          </p:cNvSpPr>
          <p:nvPr>
            <p:ph type="sldNum" idx="12"/>
          </p:nvPr>
        </p:nvSpPr>
        <p:spPr>
          <a:xfrm>
            <a:off x="6553200" y="4686300"/>
            <a:ext cx="1905000" cy="3429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0" marR="0" lvl="1"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L="0" marR="0" lvl="2"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L="0" marR="0" lvl="3"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L="0" marR="0" lvl="4"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L="0" marR="0" lvl="5"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L="0" marR="0" lvl="6"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L="0" marR="0" lvl="7"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L="0" marR="0" lvl="8"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8"/>
        <p:cNvGrpSpPr/>
        <p:nvPr/>
      </p:nvGrpSpPr>
      <p:grpSpPr>
        <a:xfrm>
          <a:off x="0" y="0"/>
          <a:ext cx="0" cy="0"/>
          <a:chOff x="0" y="0"/>
          <a:chExt cx="0" cy="0"/>
        </a:xfrm>
      </p:grpSpPr>
      <p:sp>
        <p:nvSpPr>
          <p:cNvPr id="189" name="Google Shape;189;p35"/>
          <p:cNvSpPr txBox="1">
            <a:spLocks noGrp="1"/>
          </p:cNvSpPr>
          <p:nvPr>
            <p:ph type="title"/>
          </p:nvPr>
        </p:nvSpPr>
        <p:spPr>
          <a:xfrm>
            <a:off x="1792288" y="3600450"/>
            <a:ext cx="5486400" cy="425100"/>
          </a:xfrm>
          <a:prstGeom prst="rect">
            <a:avLst/>
          </a:prstGeom>
          <a:noFill/>
          <a:ln>
            <a:noFill/>
          </a:ln>
        </p:spPr>
        <p:txBody>
          <a:bodyPr spcFirstLastPara="1" wrap="square" lIns="68575" tIns="34275" rIns="68575" bIns="34275" anchor="b" anchorCtr="0">
            <a:noAutofit/>
          </a:bodyPr>
          <a:lstStyle>
            <a:lvl1pPr lvl="0" algn="l" rtl="0">
              <a:lnSpc>
                <a:spcPct val="100000"/>
              </a:lnSpc>
              <a:spcBef>
                <a:spcPts val="0"/>
              </a:spcBef>
              <a:spcAft>
                <a:spcPts val="0"/>
              </a:spcAft>
              <a:buSzPts val="1100"/>
              <a:buNone/>
              <a:defRPr sz="1500" b="1"/>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90" name="Google Shape;190;p35"/>
          <p:cNvSpPr>
            <a:spLocks noGrp="1"/>
          </p:cNvSpPr>
          <p:nvPr>
            <p:ph type="pic" idx="2"/>
          </p:nvPr>
        </p:nvSpPr>
        <p:spPr>
          <a:xfrm>
            <a:off x="1792288" y="459581"/>
            <a:ext cx="5486400" cy="3086100"/>
          </a:xfrm>
          <a:prstGeom prst="rect">
            <a:avLst/>
          </a:prstGeom>
          <a:noFill/>
          <a:ln>
            <a:noFill/>
          </a:ln>
        </p:spPr>
      </p:sp>
      <p:sp>
        <p:nvSpPr>
          <p:cNvPr id="191" name="Google Shape;191;p35"/>
          <p:cNvSpPr txBox="1">
            <a:spLocks noGrp="1"/>
          </p:cNvSpPr>
          <p:nvPr>
            <p:ph type="body" idx="1"/>
          </p:nvPr>
        </p:nvSpPr>
        <p:spPr>
          <a:xfrm>
            <a:off x="1792288" y="4025504"/>
            <a:ext cx="5486400" cy="603600"/>
          </a:xfrm>
          <a:prstGeom prst="rect">
            <a:avLst/>
          </a:prstGeom>
          <a:noFill/>
          <a:ln>
            <a:noFill/>
          </a:ln>
        </p:spPr>
        <p:txBody>
          <a:bodyPr spcFirstLastPara="1" wrap="square" lIns="68575" tIns="34275" rIns="68575" bIns="34275" anchor="t" anchorCtr="0">
            <a:noAutofit/>
          </a:bodyPr>
          <a:lstStyle>
            <a:lvl1pPr marL="457200" lvl="0" indent="-228600" algn="l" rtl="0">
              <a:lnSpc>
                <a:spcPct val="100000"/>
              </a:lnSpc>
              <a:spcBef>
                <a:spcPts val="200"/>
              </a:spcBef>
              <a:spcAft>
                <a:spcPts val="0"/>
              </a:spcAft>
              <a:buClr>
                <a:schemeClr val="lt1"/>
              </a:buClr>
              <a:buSzPts val="1100"/>
              <a:buFont typeface="Arial"/>
              <a:buNone/>
              <a:defRPr sz="1100"/>
            </a:lvl1pPr>
            <a:lvl2pPr marL="914400" lvl="1" indent="-228600" algn="l" rtl="0">
              <a:lnSpc>
                <a:spcPct val="100000"/>
              </a:lnSpc>
              <a:spcBef>
                <a:spcPts val="200"/>
              </a:spcBef>
              <a:spcAft>
                <a:spcPts val="0"/>
              </a:spcAft>
              <a:buClr>
                <a:schemeClr val="lt1"/>
              </a:buClr>
              <a:buSzPts val="900"/>
              <a:buFont typeface="Arial"/>
              <a:buNone/>
              <a:defRPr sz="900"/>
            </a:lvl2pPr>
            <a:lvl3pPr marL="1371600" lvl="2" indent="-228600" algn="l" rtl="0">
              <a:lnSpc>
                <a:spcPct val="100000"/>
              </a:lnSpc>
              <a:spcBef>
                <a:spcPts val="200"/>
              </a:spcBef>
              <a:spcAft>
                <a:spcPts val="0"/>
              </a:spcAft>
              <a:buClr>
                <a:schemeClr val="lt1"/>
              </a:buClr>
              <a:buSzPts val="800"/>
              <a:buFont typeface="Arial"/>
              <a:buNone/>
              <a:defRPr sz="800"/>
            </a:lvl3pPr>
            <a:lvl4pPr marL="1828800" lvl="3" indent="-228600" algn="l" rtl="0">
              <a:lnSpc>
                <a:spcPct val="100000"/>
              </a:lnSpc>
              <a:spcBef>
                <a:spcPts val="100"/>
              </a:spcBef>
              <a:spcAft>
                <a:spcPts val="0"/>
              </a:spcAft>
              <a:buClr>
                <a:schemeClr val="lt1"/>
              </a:buClr>
              <a:buSzPts val="700"/>
              <a:buFont typeface="Arial"/>
              <a:buNone/>
              <a:defRPr sz="700"/>
            </a:lvl4pPr>
            <a:lvl5pPr marL="2286000" lvl="4" indent="-228600" algn="l" rtl="0">
              <a:lnSpc>
                <a:spcPct val="100000"/>
              </a:lnSpc>
              <a:spcBef>
                <a:spcPts val="100"/>
              </a:spcBef>
              <a:spcAft>
                <a:spcPts val="0"/>
              </a:spcAft>
              <a:buClr>
                <a:schemeClr val="lt1"/>
              </a:buClr>
              <a:buSzPts val="700"/>
              <a:buFont typeface="Arial"/>
              <a:buNone/>
              <a:defRPr sz="700"/>
            </a:lvl5pPr>
            <a:lvl6pPr marL="2743200" lvl="5" indent="-228600" algn="l" rtl="0">
              <a:lnSpc>
                <a:spcPct val="100000"/>
              </a:lnSpc>
              <a:spcBef>
                <a:spcPts val="100"/>
              </a:spcBef>
              <a:spcAft>
                <a:spcPts val="0"/>
              </a:spcAft>
              <a:buClr>
                <a:schemeClr val="lt1"/>
              </a:buClr>
              <a:buSzPts val="700"/>
              <a:buFont typeface="Arial"/>
              <a:buNone/>
              <a:defRPr sz="700"/>
            </a:lvl6pPr>
            <a:lvl7pPr marL="3200400" lvl="6" indent="-228600" algn="l" rtl="0">
              <a:lnSpc>
                <a:spcPct val="100000"/>
              </a:lnSpc>
              <a:spcBef>
                <a:spcPts val="100"/>
              </a:spcBef>
              <a:spcAft>
                <a:spcPts val="0"/>
              </a:spcAft>
              <a:buClr>
                <a:schemeClr val="lt1"/>
              </a:buClr>
              <a:buSzPts val="700"/>
              <a:buFont typeface="Arial"/>
              <a:buNone/>
              <a:defRPr sz="700"/>
            </a:lvl7pPr>
            <a:lvl8pPr marL="3657600" lvl="7" indent="-228600" algn="l" rtl="0">
              <a:lnSpc>
                <a:spcPct val="100000"/>
              </a:lnSpc>
              <a:spcBef>
                <a:spcPts val="100"/>
              </a:spcBef>
              <a:spcAft>
                <a:spcPts val="0"/>
              </a:spcAft>
              <a:buClr>
                <a:schemeClr val="lt1"/>
              </a:buClr>
              <a:buSzPts val="700"/>
              <a:buFont typeface="Arial"/>
              <a:buNone/>
              <a:defRPr sz="700"/>
            </a:lvl8pPr>
            <a:lvl9pPr marL="4114800" lvl="8" indent="-228600" algn="l" rtl="0">
              <a:lnSpc>
                <a:spcPct val="100000"/>
              </a:lnSpc>
              <a:spcBef>
                <a:spcPts val="100"/>
              </a:spcBef>
              <a:spcAft>
                <a:spcPts val="0"/>
              </a:spcAft>
              <a:buClr>
                <a:schemeClr val="lt1"/>
              </a:buClr>
              <a:buSzPts val="700"/>
              <a:buFont typeface="Arial"/>
              <a:buNone/>
              <a:defRPr sz="700"/>
            </a:lvl9pPr>
          </a:lstStyle>
          <a:p>
            <a:endParaRPr/>
          </a:p>
        </p:txBody>
      </p:sp>
      <p:sp>
        <p:nvSpPr>
          <p:cNvPr id="192" name="Google Shape;192;p35"/>
          <p:cNvSpPr txBox="1">
            <a:spLocks noGrp="1"/>
          </p:cNvSpPr>
          <p:nvPr>
            <p:ph type="dt" idx="10"/>
          </p:nvPr>
        </p:nvSpPr>
        <p:spPr>
          <a:xfrm>
            <a:off x="685800" y="4686300"/>
            <a:ext cx="1905000" cy="3429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93" name="Google Shape;193;p35"/>
          <p:cNvSpPr txBox="1">
            <a:spLocks noGrp="1"/>
          </p:cNvSpPr>
          <p:nvPr>
            <p:ph type="ftr" idx="11"/>
          </p:nvPr>
        </p:nvSpPr>
        <p:spPr>
          <a:xfrm>
            <a:off x="3124200" y="4686300"/>
            <a:ext cx="2895600" cy="342900"/>
          </a:xfrm>
          <a:prstGeom prst="rect">
            <a:avLst/>
          </a:prstGeom>
          <a:noFill/>
          <a:ln>
            <a:noFill/>
          </a:ln>
        </p:spPr>
        <p:txBody>
          <a:bodyPr spcFirstLastPara="1" wrap="square" lIns="68575" tIns="34275" rIns="68575" bIns="34275" anchor="t" anchorCtr="0">
            <a:noAutofit/>
          </a:bodyPr>
          <a:lstStyle>
            <a:lvl1pPr lvl="0" algn="ctr"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94" name="Google Shape;194;p35"/>
          <p:cNvSpPr txBox="1">
            <a:spLocks noGrp="1"/>
          </p:cNvSpPr>
          <p:nvPr>
            <p:ph type="sldNum" idx="12"/>
          </p:nvPr>
        </p:nvSpPr>
        <p:spPr>
          <a:xfrm>
            <a:off x="6553200" y="4686300"/>
            <a:ext cx="1905000" cy="3429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0" marR="0" lvl="1"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L="0" marR="0" lvl="2"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L="0" marR="0" lvl="3"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L="0" marR="0" lvl="4"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L="0" marR="0" lvl="5"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L="0" marR="0" lvl="6"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L="0" marR="0" lvl="7"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L="0" marR="0" lvl="8"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5"/>
        <p:cNvGrpSpPr/>
        <p:nvPr/>
      </p:nvGrpSpPr>
      <p:grpSpPr>
        <a:xfrm>
          <a:off x="0" y="0"/>
          <a:ext cx="0" cy="0"/>
          <a:chOff x="0" y="0"/>
          <a:chExt cx="0" cy="0"/>
        </a:xfrm>
      </p:grpSpPr>
      <p:sp>
        <p:nvSpPr>
          <p:cNvPr id="196" name="Google Shape;196;p36"/>
          <p:cNvSpPr txBox="1">
            <a:spLocks noGrp="1"/>
          </p:cNvSpPr>
          <p:nvPr>
            <p:ph type="title"/>
          </p:nvPr>
        </p:nvSpPr>
        <p:spPr>
          <a:xfrm>
            <a:off x="685800" y="457200"/>
            <a:ext cx="7772400" cy="8574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97" name="Google Shape;197;p36"/>
          <p:cNvSpPr txBox="1">
            <a:spLocks noGrp="1"/>
          </p:cNvSpPr>
          <p:nvPr>
            <p:ph type="body" idx="1"/>
          </p:nvPr>
        </p:nvSpPr>
        <p:spPr>
          <a:xfrm rot="5400000">
            <a:off x="3028950" y="-857250"/>
            <a:ext cx="3086100" cy="7772400"/>
          </a:xfrm>
          <a:prstGeom prst="rect">
            <a:avLst/>
          </a:prstGeom>
          <a:noFill/>
          <a:ln>
            <a:noFill/>
          </a:ln>
        </p:spPr>
        <p:txBody>
          <a:bodyPr spcFirstLastPara="1" wrap="square" lIns="68575" tIns="34275" rIns="68575" bIns="34275" anchor="t" anchorCtr="0">
            <a:noAutofit/>
          </a:bodyPr>
          <a:lstStyle>
            <a:lvl1pPr marL="457200" lvl="0" indent="-317500" algn="l" rtl="0">
              <a:lnSpc>
                <a:spcPct val="100000"/>
              </a:lnSpc>
              <a:spcBef>
                <a:spcPts val="300"/>
              </a:spcBef>
              <a:spcAft>
                <a:spcPts val="0"/>
              </a:spcAft>
              <a:buClr>
                <a:schemeClr val="lt1"/>
              </a:buClr>
              <a:buSzPts val="1400"/>
              <a:buChar char="•"/>
              <a:defRPr/>
            </a:lvl1pPr>
            <a:lvl2pPr marL="914400" lvl="1" indent="-317500" algn="l" rtl="0">
              <a:lnSpc>
                <a:spcPct val="100000"/>
              </a:lnSpc>
              <a:spcBef>
                <a:spcPts val="300"/>
              </a:spcBef>
              <a:spcAft>
                <a:spcPts val="0"/>
              </a:spcAft>
              <a:buClr>
                <a:schemeClr val="lt1"/>
              </a:buClr>
              <a:buSzPts val="1400"/>
              <a:buChar char="–"/>
              <a:defRPr/>
            </a:lvl2pPr>
            <a:lvl3pPr marL="1371600" lvl="2" indent="-317500" algn="l" rtl="0">
              <a:lnSpc>
                <a:spcPct val="100000"/>
              </a:lnSpc>
              <a:spcBef>
                <a:spcPts val="300"/>
              </a:spcBef>
              <a:spcAft>
                <a:spcPts val="0"/>
              </a:spcAft>
              <a:buClr>
                <a:schemeClr val="lt1"/>
              </a:buClr>
              <a:buSzPts val="1400"/>
              <a:buChar char="•"/>
              <a:defRPr/>
            </a:lvl3pPr>
            <a:lvl4pPr marL="1828800" lvl="3" indent="-317500" algn="l" rtl="0">
              <a:lnSpc>
                <a:spcPct val="100000"/>
              </a:lnSpc>
              <a:spcBef>
                <a:spcPts val="300"/>
              </a:spcBef>
              <a:spcAft>
                <a:spcPts val="0"/>
              </a:spcAft>
              <a:buClr>
                <a:schemeClr val="lt1"/>
              </a:buClr>
              <a:buSzPts val="1400"/>
              <a:buChar char="–"/>
              <a:defRPr/>
            </a:lvl4pPr>
            <a:lvl5pPr marL="2286000" lvl="4" indent="-317500" algn="l" rtl="0">
              <a:lnSpc>
                <a:spcPct val="100000"/>
              </a:lnSpc>
              <a:spcBef>
                <a:spcPts val="300"/>
              </a:spcBef>
              <a:spcAft>
                <a:spcPts val="0"/>
              </a:spcAft>
              <a:buClr>
                <a:schemeClr val="lt1"/>
              </a:buClr>
              <a:buSzPts val="1400"/>
              <a:buChar char="»"/>
              <a:defRPr/>
            </a:lvl5pPr>
            <a:lvl6pPr marL="2743200" lvl="5" indent="-317500" algn="l" rtl="0">
              <a:lnSpc>
                <a:spcPct val="100000"/>
              </a:lnSpc>
              <a:spcBef>
                <a:spcPts val="300"/>
              </a:spcBef>
              <a:spcAft>
                <a:spcPts val="0"/>
              </a:spcAft>
              <a:buClr>
                <a:schemeClr val="lt1"/>
              </a:buClr>
              <a:buSzPts val="1400"/>
              <a:buChar char="»"/>
              <a:defRPr/>
            </a:lvl6pPr>
            <a:lvl7pPr marL="3200400" lvl="6" indent="-317500" algn="l" rtl="0">
              <a:lnSpc>
                <a:spcPct val="100000"/>
              </a:lnSpc>
              <a:spcBef>
                <a:spcPts val="300"/>
              </a:spcBef>
              <a:spcAft>
                <a:spcPts val="0"/>
              </a:spcAft>
              <a:buClr>
                <a:schemeClr val="lt1"/>
              </a:buClr>
              <a:buSzPts val="1400"/>
              <a:buChar char="»"/>
              <a:defRPr/>
            </a:lvl7pPr>
            <a:lvl8pPr marL="3657600" lvl="7" indent="-317500" algn="l" rtl="0">
              <a:lnSpc>
                <a:spcPct val="100000"/>
              </a:lnSpc>
              <a:spcBef>
                <a:spcPts val="300"/>
              </a:spcBef>
              <a:spcAft>
                <a:spcPts val="0"/>
              </a:spcAft>
              <a:buClr>
                <a:schemeClr val="lt1"/>
              </a:buClr>
              <a:buSzPts val="1400"/>
              <a:buChar char="»"/>
              <a:defRPr/>
            </a:lvl8pPr>
            <a:lvl9pPr marL="4114800" lvl="8" indent="-317500" algn="l" rtl="0">
              <a:lnSpc>
                <a:spcPct val="100000"/>
              </a:lnSpc>
              <a:spcBef>
                <a:spcPts val="300"/>
              </a:spcBef>
              <a:spcAft>
                <a:spcPts val="0"/>
              </a:spcAft>
              <a:buClr>
                <a:schemeClr val="lt1"/>
              </a:buClr>
              <a:buSzPts val="1400"/>
              <a:buChar char="»"/>
              <a:defRPr/>
            </a:lvl9pPr>
          </a:lstStyle>
          <a:p>
            <a:endParaRPr/>
          </a:p>
        </p:txBody>
      </p:sp>
      <p:sp>
        <p:nvSpPr>
          <p:cNvPr id="198" name="Google Shape;198;p36"/>
          <p:cNvSpPr txBox="1">
            <a:spLocks noGrp="1"/>
          </p:cNvSpPr>
          <p:nvPr>
            <p:ph type="dt" idx="10"/>
          </p:nvPr>
        </p:nvSpPr>
        <p:spPr>
          <a:xfrm>
            <a:off x="685800" y="4686300"/>
            <a:ext cx="1905000" cy="3429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99" name="Google Shape;199;p36"/>
          <p:cNvSpPr txBox="1">
            <a:spLocks noGrp="1"/>
          </p:cNvSpPr>
          <p:nvPr>
            <p:ph type="ftr" idx="11"/>
          </p:nvPr>
        </p:nvSpPr>
        <p:spPr>
          <a:xfrm>
            <a:off x="3124200" y="4686300"/>
            <a:ext cx="2895600" cy="342900"/>
          </a:xfrm>
          <a:prstGeom prst="rect">
            <a:avLst/>
          </a:prstGeom>
          <a:noFill/>
          <a:ln>
            <a:noFill/>
          </a:ln>
        </p:spPr>
        <p:txBody>
          <a:bodyPr spcFirstLastPara="1" wrap="square" lIns="68575" tIns="34275" rIns="68575" bIns="34275" anchor="t" anchorCtr="0">
            <a:noAutofit/>
          </a:bodyPr>
          <a:lstStyle>
            <a:lvl1pPr lvl="0" algn="ctr"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200" name="Google Shape;200;p36"/>
          <p:cNvSpPr txBox="1">
            <a:spLocks noGrp="1"/>
          </p:cNvSpPr>
          <p:nvPr>
            <p:ph type="sldNum" idx="12"/>
          </p:nvPr>
        </p:nvSpPr>
        <p:spPr>
          <a:xfrm>
            <a:off x="6553200" y="4686300"/>
            <a:ext cx="1905000" cy="3429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0" marR="0" lvl="1"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L="0" marR="0" lvl="2"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L="0" marR="0" lvl="3"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L="0" marR="0" lvl="4"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L="0" marR="0" lvl="5"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L="0" marR="0" lvl="6"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L="0" marR="0" lvl="7"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L="0" marR="0" lvl="8"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01"/>
        <p:cNvGrpSpPr/>
        <p:nvPr/>
      </p:nvGrpSpPr>
      <p:grpSpPr>
        <a:xfrm>
          <a:off x="0" y="0"/>
          <a:ext cx="0" cy="0"/>
          <a:chOff x="0" y="0"/>
          <a:chExt cx="0" cy="0"/>
        </a:xfrm>
      </p:grpSpPr>
      <p:sp>
        <p:nvSpPr>
          <p:cNvPr id="202" name="Google Shape;202;p37"/>
          <p:cNvSpPr txBox="1">
            <a:spLocks noGrp="1"/>
          </p:cNvSpPr>
          <p:nvPr>
            <p:ph type="title"/>
          </p:nvPr>
        </p:nvSpPr>
        <p:spPr>
          <a:xfrm rot="5400000">
            <a:off x="5429250" y="1543050"/>
            <a:ext cx="4114800" cy="1943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3" name="Google Shape;203;p37"/>
          <p:cNvSpPr txBox="1">
            <a:spLocks noGrp="1"/>
          </p:cNvSpPr>
          <p:nvPr>
            <p:ph type="body" idx="1"/>
          </p:nvPr>
        </p:nvSpPr>
        <p:spPr>
          <a:xfrm rot="5400000">
            <a:off x="1466850" y="-323850"/>
            <a:ext cx="4114800" cy="5676900"/>
          </a:xfrm>
          <a:prstGeom prst="rect">
            <a:avLst/>
          </a:prstGeom>
          <a:noFill/>
          <a:ln>
            <a:noFill/>
          </a:ln>
        </p:spPr>
        <p:txBody>
          <a:bodyPr spcFirstLastPara="1" wrap="square" lIns="68575" tIns="34275" rIns="68575" bIns="34275" anchor="t" anchorCtr="0">
            <a:noAutofit/>
          </a:bodyPr>
          <a:lstStyle>
            <a:lvl1pPr marL="457200" lvl="0" indent="-317500" algn="l" rtl="0">
              <a:lnSpc>
                <a:spcPct val="100000"/>
              </a:lnSpc>
              <a:spcBef>
                <a:spcPts val="300"/>
              </a:spcBef>
              <a:spcAft>
                <a:spcPts val="0"/>
              </a:spcAft>
              <a:buClr>
                <a:schemeClr val="lt1"/>
              </a:buClr>
              <a:buSzPts val="1400"/>
              <a:buChar char="•"/>
              <a:defRPr/>
            </a:lvl1pPr>
            <a:lvl2pPr marL="914400" lvl="1" indent="-317500" algn="l" rtl="0">
              <a:lnSpc>
                <a:spcPct val="100000"/>
              </a:lnSpc>
              <a:spcBef>
                <a:spcPts val="300"/>
              </a:spcBef>
              <a:spcAft>
                <a:spcPts val="0"/>
              </a:spcAft>
              <a:buClr>
                <a:schemeClr val="lt1"/>
              </a:buClr>
              <a:buSzPts val="1400"/>
              <a:buChar char="–"/>
              <a:defRPr/>
            </a:lvl2pPr>
            <a:lvl3pPr marL="1371600" lvl="2" indent="-317500" algn="l" rtl="0">
              <a:lnSpc>
                <a:spcPct val="100000"/>
              </a:lnSpc>
              <a:spcBef>
                <a:spcPts val="300"/>
              </a:spcBef>
              <a:spcAft>
                <a:spcPts val="0"/>
              </a:spcAft>
              <a:buClr>
                <a:schemeClr val="lt1"/>
              </a:buClr>
              <a:buSzPts val="1400"/>
              <a:buChar char="•"/>
              <a:defRPr/>
            </a:lvl3pPr>
            <a:lvl4pPr marL="1828800" lvl="3" indent="-317500" algn="l" rtl="0">
              <a:lnSpc>
                <a:spcPct val="100000"/>
              </a:lnSpc>
              <a:spcBef>
                <a:spcPts val="300"/>
              </a:spcBef>
              <a:spcAft>
                <a:spcPts val="0"/>
              </a:spcAft>
              <a:buClr>
                <a:schemeClr val="lt1"/>
              </a:buClr>
              <a:buSzPts val="1400"/>
              <a:buChar char="–"/>
              <a:defRPr/>
            </a:lvl4pPr>
            <a:lvl5pPr marL="2286000" lvl="4" indent="-317500" algn="l" rtl="0">
              <a:lnSpc>
                <a:spcPct val="100000"/>
              </a:lnSpc>
              <a:spcBef>
                <a:spcPts val="300"/>
              </a:spcBef>
              <a:spcAft>
                <a:spcPts val="0"/>
              </a:spcAft>
              <a:buClr>
                <a:schemeClr val="lt1"/>
              </a:buClr>
              <a:buSzPts val="1400"/>
              <a:buChar char="»"/>
              <a:defRPr/>
            </a:lvl5pPr>
            <a:lvl6pPr marL="2743200" lvl="5" indent="-317500" algn="l" rtl="0">
              <a:lnSpc>
                <a:spcPct val="100000"/>
              </a:lnSpc>
              <a:spcBef>
                <a:spcPts val="300"/>
              </a:spcBef>
              <a:spcAft>
                <a:spcPts val="0"/>
              </a:spcAft>
              <a:buClr>
                <a:schemeClr val="lt1"/>
              </a:buClr>
              <a:buSzPts val="1400"/>
              <a:buChar char="»"/>
              <a:defRPr/>
            </a:lvl6pPr>
            <a:lvl7pPr marL="3200400" lvl="6" indent="-317500" algn="l" rtl="0">
              <a:lnSpc>
                <a:spcPct val="100000"/>
              </a:lnSpc>
              <a:spcBef>
                <a:spcPts val="300"/>
              </a:spcBef>
              <a:spcAft>
                <a:spcPts val="0"/>
              </a:spcAft>
              <a:buClr>
                <a:schemeClr val="lt1"/>
              </a:buClr>
              <a:buSzPts val="1400"/>
              <a:buChar char="»"/>
              <a:defRPr/>
            </a:lvl7pPr>
            <a:lvl8pPr marL="3657600" lvl="7" indent="-317500" algn="l" rtl="0">
              <a:lnSpc>
                <a:spcPct val="100000"/>
              </a:lnSpc>
              <a:spcBef>
                <a:spcPts val="300"/>
              </a:spcBef>
              <a:spcAft>
                <a:spcPts val="0"/>
              </a:spcAft>
              <a:buClr>
                <a:schemeClr val="lt1"/>
              </a:buClr>
              <a:buSzPts val="1400"/>
              <a:buChar char="»"/>
              <a:defRPr/>
            </a:lvl8pPr>
            <a:lvl9pPr marL="4114800" lvl="8" indent="-317500" algn="l" rtl="0">
              <a:lnSpc>
                <a:spcPct val="100000"/>
              </a:lnSpc>
              <a:spcBef>
                <a:spcPts val="300"/>
              </a:spcBef>
              <a:spcAft>
                <a:spcPts val="0"/>
              </a:spcAft>
              <a:buClr>
                <a:schemeClr val="lt1"/>
              </a:buClr>
              <a:buSzPts val="1400"/>
              <a:buChar char="»"/>
              <a:defRPr/>
            </a:lvl9pPr>
          </a:lstStyle>
          <a:p>
            <a:endParaRPr/>
          </a:p>
        </p:txBody>
      </p:sp>
      <p:sp>
        <p:nvSpPr>
          <p:cNvPr id="204" name="Google Shape;204;p37"/>
          <p:cNvSpPr txBox="1">
            <a:spLocks noGrp="1"/>
          </p:cNvSpPr>
          <p:nvPr>
            <p:ph type="dt" idx="10"/>
          </p:nvPr>
        </p:nvSpPr>
        <p:spPr>
          <a:xfrm>
            <a:off x="685800" y="4686300"/>
            <a:ext cx="1905000" cy="3429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205" name="Google Shape;205;p37"/>
          <p:cNvSpPr txBox="1">
            <a:spLocks noGrp="1"/>
          </p:cNvSpPr>
          <p:nvPr>
            <p:ph type="ftr" idx="11"/>
          </p:nvPr>
        </p:nvSpPr>
        <p:spPr>
          <a:xfrm>
            <a:off x="3124200" y="4686300"/>
            <a:ext cx="2895600" cy="342900"/>
          </a:xfrm>
          <a:prstGeom prst="rect">
            <a:avLst/>
          </a:prstGeom>
          <a:noFill/>
          <a:ln>
            <a:noFill/>
          </a:ln>
        </p:spPr>
        <p:txBody>
          <a:bodyPr spcFirstLastPara="1" wrap="square" lIns="68575" tIns="34275" rIns="68575" bIns="34275" anchor="t" anchorCtr="0">
            <a:noAutofit/>
          </a:bodyPr>
          <a:lstStyle>
            <a:lvl1pPr lvl="0" algn="ctr"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206" name="Google Shape;206;p37"/>
          <p:cNvSpPr txBox="1">
            <a:spLocks noGrp="1"/>
          </p:cNvSpPr>
          <p:nvPr>
            <p:ph type="sldNum" idx="12"/>
          </p:nvPr>
        </p:nvSpPr>
        <p:spPr>
          <a:xfrm>
            <a:off x="6553200" y="4686300"/>
            <a:ext cx="1905000" cy="3429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0" marR="0" lvl="1"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L="0" marR="0" lvl="2"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L="0" marR="0" lvl="3"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L="0" marR="0" lvl="4"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L="0" marR="0" lvl="5"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L="0" marR="0" lvl="6"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L="0" marR="0" lvl="7"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L="0" marR="0" lvl="8"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8" name="Google Shape;58;p1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9" name="Google Shape;59;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0" name="Google Shape;60;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1" name="Google Shape;61;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
        <p:cNvGrpSpPr/>
        <p:nvPr/>
      </p:nvGrpSpPr>
      <p:grpSpPr>
        <a:xfrm>
          <a:off x="0" y="0"/>
          <a:ext cx="0" cy="0"/>
          <a:chOff x="0" y="0"/>
          <a:chExt cx="0" cy="0"/>
        </a:xfrm>
      </p:grpSpPr>
      <p:sp>
        <p:nvSpPr>
          <p:cNvPr id="132" name="Google Shape;132;p26"/>
          <p:cNvSpPr txBox="1">
            <a:spLocks noGrp="1"/>
          </p:cNvSpPr>
          <p:nvPr>
            <p:ph type="title"/>
          </p:nvPr>
        </p:nvSpPr>
        <p:spPr>
          <a:xfrm>
            <a:off x="685800" y="457200"/>
            <a:ext cx="7772400" cy="8574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3500" b="0" i="0" u="none" strike="noStrike" cap="none">
                <a:solidFill>
                  <a:schemeClr val="lt1"/>
                </a:solidFill>
                <a:latin typeface="Arial"/>
                <a:ea typeface="Arial"/>
                <a:cs typeface="Arial"/>
                <a:sym typeface="Arial"/>
              </a:defRPr>
            </a:lvl1pPr>
            <a:lvl2pPr marR="0" lvl="1" algn="ctr" rtl="0">
              <a:lnSpc>
                <a:spcPct val="100000"/>
              </a:lnSpc>
              <a:spcBef>
                <a:spcPts val="0"/>
              </a:spcBef>
              <a:spcAft>
                <a:spcPts val="0"/>
              </a:spcAft>
              <a:buClr>
                <a:srgbClr val="000000"/>
              </a:buClr>
              <a:buSzPts val="1100"/>
              <a:buFont typeface="Arial"/>
              <a:buNone/>
              <a:defRPr sz="35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rgbClr val="000000"/>
              </a:buClr>
              <a:buSzPts val="1100"/>
              <a:buFont typeface="Arial"/>
              <a:buNone/>
              <a:defRPr sz="35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rgbClr val="000000"/>
              </a:buClr>
              <a:buSzPts val="1100"/>
              <a:buFont typeface="Arial"/>
              <a:buNone/>
              <a:defRPr sz="35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rgbClr val="000000"/>
              </a:buClr>
              <a:buSzPts val="1100"/>
              <a:buFont typeface="Arial"/>
              <a:buNone/>
              <a:defRPr sz="35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rgbClr val="000000"/>
              </a:buClr>
              <a:buSzPts val="1100"/>
              <a:buFont typeface="Arial"/>
              <a:buNone/>
              <a:defRPr sz="35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rgbClr val="000000"/>
              </a:buClr>
              <a:buSzPts val="1100"/>
              <a:buFont typeface="Arial"/>
              <a:buNone/>
              <a:defRPr sz="35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rgbClr val="000000"/>
              </a:buClr>
              <a:buSzPts val="1100"/>
              <a:buFont typeface="Arial"/>
              <a:buNone/>
              <a:defRPr sz="35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rgbClr val="000000"/>
              </a:buClr>
              <a:buSzPts val="1100"/>
              <a:buFont typeface="Arial"/>
              <a:buNone/>
              <a:defRPr sz="3500" b="0" i="0" u="none" strike="noStrike" cap="none">
                <a:solidFill>
                  <a:schemeClr val="lt1"/>
                </a:solidFill>
                <a:latin typeface="Arial"/>
                <a:ea typeface="Arial"/>
                <a:cs typeface="Arial"/>
                <a:sym typeface="Arial"/>
              </a:defRPr>
            </a:lvl9pPr>
          </a:lstStyle>
          <a:p>
            <a:endParaRPr/>
          </a:p>
        </p:txBody>
      </p:sp>
      <p:sp>
        <p:nvSpPr>
          <p:cNvPr id="133" name="Google Shape;133;p26"/>
          <p:cNvSpPr txBox="1">
            <a:spLocks noGrp="1"/>
          </p:cNvSpPr>
          <p:nvPr>
            <p:ph type="body" idx="1"/>
          </p:nvPr>
        </p:nvSpPr>
        <p:spPr>
          <a:xfrm>
            <a:off x="685800" y="1485900"/>
            <a:ext cx="7772400" cy="3086100"/>
          </a:xfrm>
          <a:prstGeom prst="rect">
            <a:avLst/>
          </a:prstGeom>
          <a:noFill/>
          <a:ln>
            <a:noFill/>
          </a:ln>
        </p:spPr>
        <p:txBody>
          <a:bodyPr spcFirstLastPara="1" wrap="square" lIns="68575" tIns="34275" rIns="68575" bIns="34275" anchor="t" anchorCtr="0">
            <a:noAutofit/>
          </a:bodyPr>
          <a:lstStyle>
            <a:lvl1pPr marL="457200" marR="0" lvl="0" indent="-381000" algn="l" rtl="0">
              <a:lnSpc>
                <a:spcPct val="10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61950" algn="l" rtl="0">
              <a:lnSpc>
                <a:spcPct val="100000"/>
              </a:lnSpc>
              <a:spcBef>
                <a:spcPts val="400"/>
              </a:spcBef>
              <a:spcAft>
                <a:spcPts val="0"/>
              </a:spcAft>
              <a:buClr>
                <a:schemeClr val="lt1"/>
              </a:buClr>
              <a:buSzPts val="2100"/>
              <a:buFont typeface="Arial"/>
              <a:buChar char="–"/>
              <a:defRPr sz="2100" b="0" i="0" u="none" strike="noStrike" cap="none">
                <a:solidFill>
                  <a:schemeClr val="lt1"/>
                </a:solidFill>
                <a:latin typeface="Arial"/>
                <a:ea typeface="Arial"/>
                <a:cs typeface="Arial"/>
                <a:sym typeface="Arial"/>
              </a:defRPr>
            </a:lvl2pPr>
            <a:lvl3pPr marL="1371600" marR="0" lvl="2" indent="-342900" algn="l" rtl="0">
              <a:lnSpc>
                <a:spcPct val="100000"/>
              </a:lnSpc>
              <a:spcBef>
                <a:spcPts val="4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23850" algn="l" rtl="0">
              <a:lnSpc>
                <a:spcPct val="100000"/>
              </a:lnSpc>
              <a:spcBef>
                <a:spcPts val="300"/>
              </a:spcBef>
              <a:spcAft>
                <a:spcPts val="0"/>
              </a:spcAft>
              <a:buClr>
                <a:schemeClr val="lt1"/>
              </a:buClr>
              <a:buSzPts val="1500"/>
              <a:buFont typeface="Arial"/>
              <a:buChar char="–"/>
              <a:defRPr sz="1500" b="0" i="0" u="none" strike="noStrike" cap="none">
                <a:solidFill>
                  <a:schemeClr val="lt1"/>
                </a:solidFill>
                <a:latin typeface="Arial"/>
                <a:ea typeface="Arial"/>
                <a:cs typeface="Arial"/>
                <a:sym typeface="Arial"/>
              </a:defRPr>
            </a:lvl4pPr>
            <a:lvl5pPr marL="2286000" marR="0" lvl="4" indent="-323850" algn="l" rtl="0">
              <a:lnSpc>
                <a:spcPct val="100000"/>
              </a:lnSpc>
              <a:spcBef>
                <a:spcPts val="300"/>
              </a:spcBef>
              <a:spcAft>
                <a:spcPts val="0"/>
              </a:spcAft>
              <a:buClr>
                <a:schemeClr val="lt1"/>
              </a:buClr>
              <a:buSzPts val="1500"/>
              <a:buFont typeface="Arial"/>
              <a:buChar char="»"/>
              <a:defRPr sz="1500" b="0" i="0" u="none" strike="noStrike" cap="none">
                <a:solidFill>
                  <a:schemeClr val="lt1"/>
                </a:solidFill>
                <a:latin typeface="Arial"/>
                <a:ea typeface="Arial"/>
                <a:cs typeface="Arial"/>
                <a:sym typeface="Arial"/>
              </a:defRPr>
            </a:lvl5pPr>
            <a:lvl6pPr marL="2743200" marR="0" lvl="5" indent="-323850" algn="l" rtl="0">
              <a:lnSpc>
                <a:spcPct val="100000"/>
              </a:lnSpc>
              <a:spcBef>
                <a:spcPts val="300"/>
              </a:spcBef>
              <a:spcAft>
                <a:spcPts val="0"/>
              </a:spcAft>
              <a:buClr>
                <a:schemeClr val="lt1"/>
              </a:buClr>
              <a:buSzPts val="1500"/>
              <a:buFont typeface="Arial"/>
              <a:buChar char="»"/>
              <a:defRPr sz="1500" b="0" i="0" u="none" strike="noStrike" cap="none">
                <a:solidFill>
                  <a:schemeClr val="lt1"/>
                </a:solidFill>
                <a:latin typeface="Arial"/>
                <a:ea typeface="Arial"/>
                <a:cs typeface="Arial"/>
                <a:sym typeface="Arial"/>
              </a:defRPr>
            </a:lvl6pPr>
            <a:lvl7pPr marL="3200400" marR="0" lvl="6" indent="-323850" algn="l" rtl="0">
              <a:lnSpc>
                <a:spcPct val="100000"/>
              </a:lnSpc>
              <a:spcBef>
                <a:spcPts val="300"/>
              </a:spcBef>
              <a:spcAft>
                <a:spcPts val="0"/>
              </a:spcAft>
              <a:buClr>
                <a:schemeClr val="lt1"/>
              </a:buClr>
              <a:buSzPts val="1500"/>
              <a:buFont typeface="Arial"/>
              <a:buChar char="»"/>
              <a:defRPr sz="1500" b="0" i="0" u="none" strike="noStrike" cap="none">
                <a:solidFill>
                  <a:schemeClr val="lt1"/>
                </a:solidFill>
                <a:latin typeface="Arial"/>
                <a:ea typeface="Arial"/>
                <a:cs typeface="Arial"/>
                <a:sym typeface="Arial"/>
              </a:defRPr>
            </a:lvl7pPr>
            <a:lvl8pPr marL="3657600" marR="0" lvl="7" indent="-323850" algn="l" rtl="0">
              <a:lnSpc>
                <a:spcPct val="100000"/>
              </a:lnSpc>
              <a:spcBef>
                <a:spcPts val="300"/>
              </a:spcBef>
              <a:spcAft>
                <a:spcPts val="0"/>
              </a:spcAft>
              <a:buClr>
                <a:schemeClr val="lt1"/>
              </a:buClr>
              <a:buSzPts val="1500"/>
              <a:buFont typeface="Arial"/>
              <a:buChar char="»"/>
              <a:defRPr sz="1500" b="0" i="0" u="none" strike="noStrike" cap="none">
                <a:solidFill>
                  <a:schemeClr val="lt1"/>
                </a:solidFill>
                <a:latin typeface="Arial"/>
                <a:ea typeface="Arial"/>
                <a:cs typeface="Arial"/>
                <a:sym typeface="Arial"/>
              </a:defRPr>
            </a:lvl8pPr>
            <a:lvl9pPr marL="4114800" marR="0" lvl="8" indent="-323850" algn="l" rtl="0">
              <a:lnSpc>
                <a:spcPct val="100000"/>
              </a:lnSpc>
              <a:spcBef>
                <a:spcPts val="300"/>
              </a:spcBef>
              <a:spcAft>
                <a:spcPts val="0"/>
              </a:spcAft>
              <a:buClr>
                <a:schemeClr val="lt1"/>
              </a:buClr>
              <a:buSzPts val="1500"/>
              <a:buFont typeface="Arial"/>
              <a:buChar char="»"/>
              <a:defRPr sz="1500" b="0" i="0" u="none" strike="noStrike" cap="none">
                <a:solidFill>
                  <a:schemeClr val="lt1"/>
                </a:solidFill>
                <a:latin typeface="Arial"/>
                <a:ea typeface="Arial"/>
                <a:cs typeface="Arial"/>
                <a:sym typeface="Arial"/>
              </a:defRPr>
            </a:lvl9pPr>
          </a:lstStyle>
          <a:p>
            <a:endParaRPr/>
          </a:p>
        </p:txBody>
      </p:sp>
      <p:sp>
        <p:nvSpPr>
          <p:cNvPr id="134" name="Google Shape;134;p26"/>
          <p:cNvSpPr txBox="1">
            <a:spLocks noGrp="1"/>
          </p:cNvSpPr>
          <p:nvPr>
            <p:ph type="dt" idx="10"/>
          </p:nvPr>
        </p:nvSpPr>
        <p:spPr>
          <a:xfrm>
            <a:off x="685800" y="4686300"/>
            <a:ext cx="1905000" cy="342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35" name="Google Shape;135;p26"/>
          <p:cNvSpPr txBox="1">
            <a:spLocks noGrp="1"/>
          </p:cNvSpPr>
          <p:nvPr>
            <p:ph type="ftr" idx="11"/>
          </p:nvPr>
        </p:nvSpPr>
        <p:spPr>
          <a:xfrm>
            <a:off x="3124200" y="4686300"/>
            <a:ext cx="2895600" cy="342900"/>
          </a:xfrm>
          <a:prstGeom prst="rect">
            <a:avLst/>
          </a:prstGeom>
          <a:noFill/>
          <a:ln>
            <a:noFill/>
          </a:ln>
        </p:spPr>
        <p:txBody>
          <a:bodyPr spcFirstLastPara="1" wrap="square" lIns="68575" tIns="34275" rIns="68575" bIns="34275" anchor="t" anchorCtr="0">
            <a:noAutofit/>
          </a:bodyPr>
          <a:lstStyle>
            <a:lvl1pPr marR="0" lvl="0" algn="ct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36" name="Google Shape;136;p26"/>
          <p:cNvSpPr txBox="1">
            <a:spLocks noGrp="1"/>
          </p:cNvSpPr>
          <p:nvPr>
            <p:ph type="sldNum" idx="12"/>
          </p:nvPr>
        </p:nvSpPr>
        <p:spPr>
          <a:xfrm>
            <a:off x="6553200" y="4686300"/>
            <a:ext cx="1905000" cy="3429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0" marR="0" lvl="1"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L="0" marR="0" lvl="2"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L="0" marR="0" lvl="3"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L="0" marR="0" lvl="4"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L="0" marR="0" lvl="5"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L="0" marR="0" lvl="6"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L="0" marR="0" lvl="7"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L="0" marR="0" lvl="8"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hyperlink" Target="https://sanctuaries.noaa.gov/vr/stellwagen-bank/palmer/"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hyperlink" Target="https://www.youtube.com/watch?v=9EHZvGOlEx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drive.google.com/file/d/1Hph23OgfXGajro7xGwMhxGSkPhjsu_Ji/view?usp=sharing"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3.mp3"/><Relationship Id="rId7" Type="http://schemas.openxmlformats.org/officeDocument/2006/relationships/image" Target="../media/image4.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13.xml"/><Relationship Id="rId11" Type="http://schemas.openxmlformats.org/officeDocument/2006/relationships/image" Target="../media/image27.png"/><Relationship Id="rId5" Type="http://schemas.openxmlformats.org/officeDocument/2006/relationships/slideLayout" Target="../slideLayouts/slideLayout1.xml"/><Relationship Id="rId10" Type="http://schemas.openxmlformats.org/officeDocument/2006/relationships/image" Target="../media/image26.png"/><Relationship Id="rId4" Type="http://schemas.openxmlformats.org/officeDocument/2006/relationships/audio" Target="../media/media3.mp3"/><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hyperlink" Target="https://stellwagen.noaa.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jpg"/><Relationship Id="rId5" Type="http://schemas.openxmlformats.org/officeDocument/2006/relationships/image" Target="../media/image4.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hyperlink" Target="https://drive.google.com/file/d/1GqfuvfGTubvZ9MxahgbUPTFCvsL6YhSP/view" TargetMode="External"/><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38"/>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13" name="Google Shape;213;p38"/>
          <p:cNvSpPr txBox="1"/>
          <p:nvPr/>
        </p:nvSpPr>
        <p:spPr>
          <a:xfrm>
            <a:off x="2195157" y="1303040"/>
            <a:ext cx="4982100" cy="1223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500" b="1">
                <a:solidFill>
                  <a:srgbClr val="FFFFFF"/>
                </a:solidFill>
              </a:rPr>
              <a:t>Exploring Whale Sounds </a:t>
            </a:r>
            <a:endParaRPr sz="25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br>
              <a:rPr lang="en" sz="2500" b="0" i="0" u="none" strike="noStrike" cap="none">
                <a:solidFill>
                  <a:schemeClr val="dk1"/>
                </a:solidFill>
                <a:latin typeface="Calibri"/>
                <a:ea typeface="Calibri"/>
                <a:cs typeface="Calibri"/>
                <a:sym typeface="Calibri"/>
              </a:rPr>
            </a:br>
            <a:endParaRPr sz="2500">
              <a:solidFill>
                <a:schemeClr val="dk1"/>
              </a:solidFill>
              <a:latin typeface="Calibri"/>
              <a:ea typeface="Calibri"/>
              <a:cs typeface="Calibri"/>
              <a:sym typeface="Calibri"/>
            </a:endParaRPr>
          </a:p>
        </p:txBody>
      </p:sp>
      <p:pic>
        <p:nvPicPr>
          <p:cNvPr id="214" name="Google Shape;214;p38"/>
          <p:cNvPicPr preferRelativeResize="0"/>
          <p:nvPr/>
        </p:nvPicPr>
        <p:blipFill>
          <a:blip r:embed="rId4">
            <a:alphaModFix/>
          </a:blip>
          <a:stretch>
            <a:fillRect/>
          </a:stretch>
        </p:blipFill>
        <p:spPr>
          <a:xfrm>
            <a:off x="2257971" y="1108189"/>
            <a:ext cx="4690872" cy="469087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46"/>
          <p:cNvPicPr preferRelativeResize="0"/>
          <p:nvPr/>
        </p:nvPicPr>
        <p:blipFill>
          <a:blip r:embed="rId3">
            <a:alphaModFix/>
          </a:blip>
          <a:stretch>
            <a:fillRect/>
          </a:stretch>
        </p:blipFill>
        <p:spPr>
          <a:xfrm>
            <a:off x="0" y="0"/>
            <a:ext cx="9136072" cy="5143501"/>
          </a:xfrm>
          <a:prstGeom prst="rect">
            <a:avLst/>
          </a:prstGeom>
          <a:noFill/>
          <a:ln>
            <a:noFill/>
          </a:ln>
        </p:spPr>
      </p:pic>
      <p:sp>
        <p:nvSpPr>
          <p:cNvPr id="288" name="Google Shape;288;p46"/>
          <p:cNvSpPr txBox="1"/>
          <p:nvPr/>
        </p:nvSpPr>
        <p:spPr>
          <a:xfrm>
            <a:off x="797500" y="0"/>
            <a:ext cx="66033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a:solidFill>
                  <a:schemeClr val="lt1"/>
                </a:solidFill>
              </a:rPr>
              <a:t>Diving in </a:t>
            </a:r>
            <a:endParaRPr sz="2500">
              <a:solidFill>
                <a:schemeClr val="lt1"/>
              </a:solidFill>
            </a:endParaRPr>
          </a:p>
          <a:p>
            <a:pPr marL="0" lvl="0" indent="0" algn="ctr" rtl="0">
              <a:spcBef>
                <a:spcPts val="0"/>
              </a:spcBef>
              <a:spcAft>
                <a:spcPts val="0"/>
              </a:spcAft>
              <a:buNone/>
            </a:pPr>
            <a:r>
              <a:rPr lang="en" sz="2500">
                <a:solidFill>
                  <a:schemeClr val="lt1"/>
                </a:solidFill>
              </a:rPr>
              <a:t>Stellwagen Bank National Marine Sanctuary</a:t>
            </a:r>
            <a:endParaRPr sz="2500">
              <a:solidFill>
                <a:schemeClr val="lt1"/>
              </a:solidFill>
            </a:endParaRPr>
          </a:p>
        </p:txBody>
      </p:sp>
      <p:pic>
        <p:nvPicPr>
          <p:cNvPr id="289" name="Google Shape;289;p46">
            <a:hlinkClick r:id="rId4"/>
          </p:cNvPr>
          <p:cNvPicPr preferRelativeResize="0"/>
          <p:nvPr/>
        </p:nvPicPr>
        <p:blipFill>
          <a:blip r:embed="rId5">
            <a:alphaModFix/>
          </a:blip>
          <a:stretch>
            <a:fillRect/>
          </a:stretch>
        </p:blipFill>
        <p:spPr>
          <a:xfrm>
            <a:off x="1549831" y="1386650"/>
            <a:ext cx="5761417" cy="330933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47"/>
          <p:cNvPicPr preferRelativeResize="0"/>
          <p:nvPr/>
        </p:nvPicPr>
        <p:blipFill>
          <a:blip r:embed="rId3">
            <a:alphaModFix/>
          </a:blip>
          <a:stretch>
            <a:fillRect/>
          </a:stretch>
        </p:blipFill>
        <p:spPr>
          <a:xfrm>
            <a:off x="0" y="0"/>
            <a:ext cx="9136072" cy="5143501"/>
          </a:xfrm>
          <a:prstGeom prst="rect">
            <a:avLst/>
          </a:prstGeom>
          <a:noFill/>
          <a:ln>
            <a:noFill/>
          </a:ln>
        </p:spPr>
      </p:pic>
      <p:sp>
        <p:nvSpPr>
          <p:cNvPr id="295" name="Google Shape;295;p47"/>
          <p:cNvSpPr txBox="1"/>
          <p:nvPr/>
        </p:nvSpPr>
        <p:spPr>
          <a:xfrm>
            <a:off x="797500" y="0"/>
            <a:ext cx="66033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a:solidFill>
                  <a:schemeClr val="lt1"/>
                </a:solidFill>
              </a:rPr>
              <a:t>Whales in </a:t>
            </a:r>
            <a:endParaRPr sz="2500">
              <a:solidFill>
                <a:schemeClr val="lt1"/>
              </a:solidFill>
            </a:endParaRPr>
          </a:p>
          <a:p>
            <a:pPr marL="0" lvl="0" indent="0" algn="ctr" rtl="0">
              <a:spcBef>
                <a:spcPts val="0"/>
              </a:spcBef>
              <a:spcAft>
                <a:spcPts val="0"/>
              </a:spcAft>
              <a:buNone/>
            </a:pPr>
            <a:r>
              <a:rPr lang="en" sz="2500">
                <a:solidFill>
                  <a:schemeClr val="lt1"/>
                </a:solidFill>
              </a:rPr>
              <a:t>Stellwagen Bank National Marine Sanctuary</a:t>
            </a:r>
            <a:endParaRPr sz="2500">
              <a:solidFill>
                <a:schemeClr val="lt1"/>
              </a:solidFill>
            </a:endParaRPr>
          </a:p>
        </p:txBody>
      </p:sp>
      <p:pic>
        <p:nvPicPr>
          <p:cNvPr id="296" name="Google Shape;296;p47">
            <a:hlinkClick r:id="rId4"/>
          </p:cNvPr>
          <p:cNvPicPr preferRelativeResize="0"/>
          <p:nvPr/>
        </p:nvPicPr>
        <p:blipFill>
          <a:blip r:embed="rId5">
            <a:alphaModFix/>
          </a:blip>
          <a:stretch>
            <a:fillRect/>
          </a:stretch>
        </p:blipFill>
        <p:spPr>
          <a:xfrm>
            <a:off x="1700300" y="1442325"/>
            <a:ext cx="5943600" cy="33432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48"/>
          <p:cNvPicPr preferRelativeResize="0"/>
          <p:nvPr/>
        </p:nvPicPr>
        <p:blipFill>
          <a:blip r:embed="rId3">
            <a:alphaModFix/>
          </a:blip>
          <a:stretch>
            <a:fillRect/>
          </a:stretch>
        </p:blipFill>
        <p:spPr>
          <a:xfrm>
            <a:off x="0" y="0"/>
            <a:ext cx="9136072" cy="5143501"/>
          </a:xfrm>
          <a:prstGeom prst="rect">
            <a:avLst/>
          </a:prstGeom>
          <a:noFill/>
          <a:ln>
            <a:noFill/>
          </a:ln>
        </p:spPr>
      </p:pic>
      <p:sp>
        <p:nvSpPr>
          <p:cNvPr id="302" name="Google Shape;302;p48"/>
          <p:cNvSpPr txBox="1"/>
          <p:nvPr/>
        </p:nvSpPr>
        <p:spPr>
          <a:xfrm>
            <a:off x="797500" y="0"/>
            <a:ext cx="66033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a:solidFill>
                  <a:schemeClr val="lt1"/>
                </a:solidFill>
              </a:rPr>
              <a:t>Whales in </a:t>
            </a:r>
            <a:endParaRPr sz="2500">
              <a:solidFill>
                <a:schemeClr val="lt1"/>
              </a:solidFill>
            </a:endParaRPr>
          </a:p>
          <a:p>
            <a:pPr marL="0" lvl="0" indent="0" algn="ctr" rtl="0">
              <a:spcBef>
                <a:spcPts val="0"/>
              </a:spcBef>
              <a:spcAft>
                <a:spcPts val="0"/>
              </a:spcAft>
              <a:buNone/>
            </a:pPr>
            <a:r>
              <a:rPr lang="en" sz="2500">
                <a:solidFill>
                  <a:schemeClr val="lt1"/>
                </a:solidFill>
              </a:rPr>
              <a:t>Stellwagen Bank National Marine Sanctuary</a:t>
            </a:r>
            <a:endParaRPr sz="2500">
              <a:solidFill>
                <a:schemeClr val="lt1"/>
              </a:solidFill>
            </a:endParaRPr>
          </a:p>
        </p:txBody>
      </p:sp>
      <p:pic>
        <p:nvPicPr>
          <p:cNvPr id="303" name="Google Shape;303;p48">
            <a:hlinkClick r:id="rId4"/>
          </p:cNvPr>
          <p:cNvPicPr preferRelativeResize="0"/>
          <p:nvPr/>
        </p:nvPicPr>
        <p:blipFill>
          <a:blip r:embed="rId5">
            <a:alphaModFix/>
          </a:blip>
          <a:stretch>
            <a:fillRect/>
          </a:stretch>
        </p:blipFill>
        <p:spPr>
          <a:xfrm>
            <a:off x="4850325" y="1085425"/>
            <a:ext cx="3657599" cy="2059510"/>
          </a:xfrm>
          <a:prstGeom prst="rect">
            <a:avLst/>
          </a:prstGeom>
          <a:noFill/>
          <a:ln>
            <a:noFill/>
          </a:ln>
        </p:spPr>
      </p:pic>
      <p:pic>
        <p:nvPicPr>
          <p:cNvPr id="304" name="Google Shape;304;p48"/>
          <p:cNvPicPr preferRelativeResize="0"/>
          <p:nvPr/>
        </p:nvPicPr>
        <p:blipFill>
          <a:blip r:embed="rId6">
            <a:alphaModFix/>
          </a:blip>
          <a:stretch>
            <a:fillRect/>
          </a:stretch>
        </p:blipFill>
        <p:spPr>
          <a:xfrm>
            <a:off x="6457538" y="3276063"/>
            <a:ext cx="2619375" cy="1743075"/>
          </a:xfrm>
          <a:prstGeom prst="rect">
            <a:avLst/>
          </a:prstGeom>
          <a:noFill/>
          <a:ln>
            <a:noFill/>
          </a:ln>
        </p:spPr>
      </p:pic>
      <p:pic>
        <p:nvPicPr>
          <p:cNvPr id="305" name="Google Shape;305;p48"/>
          <p:cNvPicPr preferRelativeResize="0"/>
          <p:nvPr/>
        </p:nvPicPr>
        <p:blipFill>
          <a:blip r:embed="rId7">
            <a:alphaModFix/>
          </a:blip>
          <a:stretch>
            <a:fillRect/>
          </a:stretch>
        </p:blipFill>
        <p:spPr>
          <a:xfrm>
            <a:off x="4071675" y="3276100"/>
            <a:ext cx="2619375" cy="1741864"/>
          </a:xfrm>
          <a:prstGeom prst="rect">
            <a:avLst/>
          </a:prstGeom>
          <a:noFill/>
          <a:ln>
            <a:noFill/>
          </a:ln>
        </p:spPr>
      </p:pic>
      <p:sp>
        <p:nvSpPr>
          <p:cNvPr id="306" name="Google Shape;306;p48"/>
          <p:cNvSpPr txBox="1"/>
          <p:nvPr/>
        </p:nvSpPr>
        <p:spPr>
          <a:xfrm>
            <a:off x="209625" y="1096425"/>
            <a:ext cx="3724500" cy="330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dirty="0">
                <a:solidFill>
                  <a:schemeClr val="lt1"/>
                </a:solidFill>
              </a:rPr>
              <a:t>Characteristics of whales:</a:t>
            </a:r>
            <a:endParaRPr sz="2200" dirty="0">
              <a:solidFill>
                <a:schemeClr val="lt1"/>
              </a:solidFill>
            </a:endParaRPr>
          </a:p>
          <a:p>
            <a:pPr marL="0" lvl="0" indent="0" algn="l" rtl="0">
              <a:spcBef>
                <a:spcPts val="0"/>
              </a:spcBef>
              <a:spcAft>
                <a:spcPts val="0"/>
              </a:spcAft>
              <a:buNone/>
            </a:pPr>
            <a:endParaRPr sz="2100" dirty="0">
              <a:solidFill>
                <a:schemeClr val="lt1"/>
              </a:solidFill>
            </a:endParaRPr>
          </a:p>
          <a:p>
            <a:pPr marL="457200" lvl="0" indent="-355600" algn="l" rtl="0">
              <a:spcBef>
                <a:spcPts val="0"/>
              </a:spcBef>
              <a:spcAft>
                <a:spcPts val="0"/>
              </a:spcAft>
              <a:buClr>
                <a:schemeClr val="lt1"/>
              </a:buClr>
              <a:buSzPts val="2000"/>
              <a:buChar char="-"/>
            </a:pPr>
            <a:r>
              <a:rPr lang="en" sz="2000" dirty="0">
                <a:solidFill>
                  <a:schemeClr val="lt1"/>
                </a:solidFill>
              </a:rPr>
              <a:t>Baleen vs. toothed whales</a:t>
            </a:r>
            <a:endParaRPr sz="2000" dirty="0">
              <a:solidFill>
                <a:schemeClr val="lt1"/>
              </a:solidFill>
            </a:endParaRPr>
          </a:p>
          <a:p>
            <a:pPr marL="0" lvl="0" indent="0" algn="l" rtl="0">
              <a:spcBef>
                <a:spcPts val="0"/>
              </a:spcBef>
              <a:spcAft>
                <a:spcPts val="0"/>
              </a:spcAft>
              <a:buNone/>
            </a:pPr>
            <a:endParaRPr sz="2000" dirty="0">
              <a:solidFill>
                <a:schemeClr val="lt1"/>
              </a:solidFill>
            </a:endParaRPr>
          </a:p>
          <a:p>
            <a:pPr marL="457200" lvl="0" indent="-355600" algn="l" rtl="0">
              <a:spcBef>
                <a:spcPts val="0"/>
              </a:spcBef>
              <a:spcAft>
                <a:spcPts val="0"/>
              </a:spcAft>
              <a:buClr>
                <a:schemeClr val="lt1"/>
              </a:buClr>
              <a:buSzPts val="2000"/>
              <a:buChar char="-"/>
            </a:pPr>
            <a:r>
              <a:rPr lang="en" sz="2000" dirty="0">
                <a:solidFill>
                  <a:schemeClr val="lt1"/>
                </a:solidFill>
              </a:rPr>
              <a:t>Large-brained</a:t>
            </a:r>
            <a:endParaRPr sz="2000" dirty="0">
              <a:solidFill>
                <a:schemeClr val="lt1"/>
              </a:solidFill>
            </a:endParaRPr>
          </a:p>
          <a:p>
            <a:pPr marL="0" lvl="0" indent="0" algn="l" rtl="0">
              <a:spcBef>
                <a:spcPts val="0"/>
              </a:spcBef>
              <a:spcAft>
                <a:spcPts val="0"/>
              </a:spcAft>
              <a:buNone/>
            </a:pPr>
            <a:endParaRPr sz="2000" dirty="0">
              <a:solidFill>
                <a:schemeClr val="lt1"/>
              </a:solidFill>
            </a:endParaRPr>
          </a:p>
          <a:p>
            <a:pPr marL="457200" lvl="0" indent="-355600" algn="l" rtl="0">
              <a:spcBef>
                <a:spcPts val="0"/>
              </a:spcBef>
              <a:spcAft>
                <a:spcPts val="0"/>
              </a:spcAft>
              <a:buClr>
                <a:schemeClr val="lt1"/>
              </a:buClr>
              <a:buSzPts val="2000"/>
              <a:buChar char="-"/>
            </a:pPr>
            <a:r>
              <a:rPr lang="en" sz="2000" dirty="0">
                <a:solidFill>
                  <a:schemeClr val="lt1"/>
                </a:solidFill>
              </a:rPr>
              <a:t>Highly social</a:t>
            </a:r>
            <a:endParaRPr sz="2000" dirty="0">
              <a:solidFill>
                <a:schemeClr val="lt1"/>
              </a:solidFill>
            </a:endParaRPr>
          </a:p>
          <a:p>
            <a:pPr marL="0" lvl="0" indent="0" algn="l" rtl="0">
              <a:spcBef>
                <a:spcPts val="0"/>
              </a:spcBef>
              <a:spcAft>
                <a:spcPts val="0"/>
              </a:spcAft>
              <a:buNone/>
            </a:pPr>
            <a:endParaRPr sz="2000" dirty="0">
              <a:solidFill>
                <a:schemeClr val="lt1"/>
              </a:solidFill>
            </a:endParaRPr>
          </a:p>
          <a:p>
            <a:pPr marL="457200" lvl="0" indent="-355600" algn="l" rtl="0">
              <a:spcBef>
                <a:spcPts val="0"/>
              </a:spcBef>
              <a:spcAft>
                <a:spcPts val="0"/>
              </a:spcAft>
              <a:buClr>
                <a:schemeClr val="lt1"/>
              </a:buClr>
              <a:buSzPts val="2000"/>
              <a:buChar char="-"/>
            </a:pPr>
            <a:r>
              <a:rPr lang="en" sz="2000" dirty="0">
                <a:solidFill>
                  <a:schemeClr val="lt1"/>
                </a:solidFill>
              </a:rPr>
              <a:t>Use sound to communicate and gather information</a:t>
            </a:r>
            <a:endParaRPr sz="2000" dirty="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6">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49"/>
          <p:cNvPicPr preferRelativeResize="0"/>
          <p:nvPr/>
        </p:nvPicPr>
        <p:blipFill>
          <a:blip r:embed="rId7">
            <a:alphaModFix/>
          </a:blip>
          <a:stretch>
            <a:fillRect/>
          </a:stretch>
        </p:blipFill>
        <p:spPr>
          <a:xfrm>
            <a:off x="0" y="0"/>
            <a:ext cx="9136072" cy="5143501"/>
          </a:xfrm>
          <a:prstGeom prst="rect">
            <a:avLst/>
          </a:prstGeom>
          <a:noFill/>
          <a:ln>
            <a:noFill/>
          </a:ln>
        </p:spPr>
      </p:pic>
      <p:sp>
        <p:nvSpPr>
          <p:cNvPr id="312" name="Google Shape;312;p49"/>
          <p:cNvSpPr txBox="1"/>
          <p:nvPr/>
        </p:nvSpPr>
        <p:spPr>
          <a:xfrm>
            <a:off x="797500" y="0"/>
            <a:ext cx="66033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a:solidFill>
                  <a:schemeClr val="lt1"/>
                </a:solidFill>
              </a:rPr>
              <a:t>Whales in Stellwagen Bank National Marine Sanctuary</a:t>
            </a:r>
            <a:endParaRPr sz="2500">
              <a:solidFill>
                <a:schemeClr val="lt1"/>
              </a:solidFill>
            </a:endParaRPr>
          </a:p>
        </p:txBody>
      </p:sp>
      <p:sp>
        <p:nvSpPr>
          <p:cNvPr id="313" name="Google Shape;313;p49"/>
          <p:cNvSpPr txBox="1"/>
          <p:nvPr/>
        </p:nvSpPr>
        <p:spPr>
          <a:xfrm>
            <a:off x="797500" y="1272100"/>
            <a:ext cx="2743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lt1"/>
                </a:solidFill>
              </a:rPr>
              <a:t>Echolocate</a:t>
            </a:r>
            <a:r>
              <a:rPr lang="en" sz="2000">
                <a:solidFill>
                  <a:schemeClr val="lt1"/>
                </a:solidFill>
              </a:rPr>
              <a:t> using clicks</a:t>
            </a:r>
            <a:endParaRPr sz="2000">
              <a:solidFill>
                <a:schemeClr val="lt1"/>
              </a:solidFill>
            </a:endParaRPr>
          </a:p>
        </p:txBody>
      </p:sp>
      <p:pic>
        <p:nvPicPr>
          <p:cNvPr id="314" name="Google Shape;314;p49"/>
          <p:cNvPicPr preferRelativeResize="0"/>
          <p:nvPr/>
        </p:nvPicPr>
        <p:blipFill>
          <a:blip r:embed="rId8">
            <a:alphaModFix/>
          </a:blip>
          <a:stretch>
            <a:fillRect/>
          </a:stretch>
        </p:blipFill>
        <p:spPr>
          <a:xfrm>
            <a:off x="3832550" y="1009325"/>
            <a:ext cx="5303520" cy="1986572"/>
          </a:xfrm>
          <a:prstGeom prst="rect">
            <a:avLst/>
          </a:prstGeom>
          <a:noFill/>
          <a:ln>
            <a:noFill/>
          </a:ln>
        </p:spPr>
      </p:pic>
      <p:pic>
        <p:nvPicPr>
          <p:cNvPr id="315" name="Google Shape;315;p49"/>
          <p:cNvPicPr preferRelativeResize="0"/>
          <p:nvPr/>
        </p:nvPicPr>
        <p:blipFill>
          <a:blip r:embed="rId9">
            <a:alphaModFix/>
          </a:blip>
          <a:stretch>
            <a:fillRect/>
          </a:stretch>
        </p:blipFill>
        <p:spPr>
          <a:xfrm>
            <a:off x="3832550" y="3050925"/>
            <a:ext cx="5303520" cy="1986572"/>
          </a:xfrm>
          <a:prstGeom prst="rect">
            <a:avLst/>
          </a:prstGeom>
          <a:noFill/>
          <a:ln>
            <a:noFill/>
          </a:ln>
        </p:spPr>
      </p:pic>
      <p:pic>
        <p:nvPicPr>
          <p:cNvPr id="316" name="Google Shape;316;p49"/>
          <p:cNvPicPr preferRelativeResize="0"/>
          <p:nvPr/>
        </p:nvPicPr>
        <p:blipFill>
          <a:blip r:embed="rId10">
            <a:alphaModFix/>
          </a:blip>
          <a:stretch>
            <a:fillRect/>
          </a:stretch>
        </p:blipFill>
        <p:spPr>
          <a:xfrm>
            <a:off x="797500" y="2202588"/>
            <a:ext cx="2743200" cy="1827702"/>
          </a:xfrm>
          <a:prstGeom prst="rect">
            <a:avLst/>
          </a:prstGeom>
          <a:noFill/>
          <a:ln>
            <a:noFill/>
          </a:ln>
        </p:spPr>
      </p:pic>
      <p:sp>
        <p:nvSpPr>
          <p:cNvPr id="317" name="Google Shape;317;p49"/>
          <p:cNvSpPr txBox="1"/>
          <p:nvPr/>
        </p:nvSpPr>
        <p:spPr>
          <a:xfrm>
            <a:off x="699775" y="4160400"/>
            <a:ext cx="27432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lt1"/>
                </a:solidFill>
              </a:rPr>
              <a:t>Vocalize </a:t>
            </a:r>
            <a:r>
              <a:rPr lang="en" sz="2000">
                <a:solidFill>
                  <a:schemeClr val="lt1"/>
                </a:solidFill>
              </a:rPr>
              <a:t>using a variety of sounds</a:t>
            </a:r>
            <a:endParaRPr sz="2000">
              <a:solidFill>
                <a:schemeClr val="lt1"/>
              </a:solidFill>
            </a:endParaRPr>
          </a:p>
          <a:p>
            <a:pPr marL="0" lvl="0" indent="0" algn="l" rtl="0">
              <a:spcBef>
                <a:spcPts val="0"/>
              </a:spcBef>
              <a:spcAft>
                <a:spcPts val="0"/>
              </a:spcAft>
              <a:buNone/>
            </a:pPr>
            <a:endParaRPr sz="2000" b="1">
              <a:solidFill>
                <a:schemeClr val="lt1"/>
              </a:solidFill>
            </a:endParaRPr>
          </a:p>
        </p:txBody>
      </p:sp>
      <p:pic>
        <p:nvPicPr>
          <p:cNvPr id="2" name="humpback-whale.mp3">
            <a:hlinkClick r:id="" action="ppaction://media"/>
            <a:extLst>
              <a:ext uri="{FF2B5EF4-FFF2-40B4-BE49-F238E27FC236}">
                <a16:creationId xmlns:a16="http://schemas.microsoft.com/office/drawing/2014/main" id="{E9F2E7FA-189D-CE4E-A074-BE68C3D202B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671510" y="1096848"/>
            <a:ext cx="812800" cy="905650"/>
          </a:xfrm>
          <a:prstGeom prst="rect">
            <a:avLst/>
          </a:prstGeom>
        </p:spPr>
      </p:pic>
      <p:pic>
        <p:nvPicPr>
          <p:cNvPr id="3" name="bottlenose-dolphin.mp3">
            <a:hlinkClick r:id="" action="ppaction://media"/>
            <a:extLst>
              <a:ext uri="{FF2B5EF4-FFF2-40B4-BE49-F238E27FC236}">
                <a16:creationId xmlns:a16="http://schemas.microsoft.com/office/drawing/2014/main" id="{223D0299-5F15-EB44-834E-95640E8BF193}"/>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832548" y="4205926"/>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6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6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50"/>
          <p:cNvPicPr preferRelativeResize="0"/>
          <p:nvPr/>
        </p:nvPicPr>
        <p:blipFill>
          <a:blip r:embed="rId3">
            <a:alphaModFix/>
          </a:blip>
          <a:stretch>
            <a:fillRect/>
          </a:stretch>
        </p:blipFill>
        <p:spPr>
          <a:xfrm>
            <a:off x="0" y="0"/>
            <a:ext cx="9136072" cy="5143501"/>
          </a:xfrm>
          <a:prstGeom prst="rect">
            <a:avLst/>
          </a:prstGeom>
          <a:noFill/>
          <a:ln>
            <a:noFill/>
          </a:ln>
        </p:spPr>
      </p:pic>
      <p:sp>
        <p:nvSpPr>
          <p:cNvPr id="323" name="Google Shape;323;p50"/>
          <p:cNvSpPr txBox="1"/>
          <p:nvPr/>
        </p:nvSpPr>
        <p:spPr>
          <a:xfrm>
            <a:off x="797500" y="0"/>
            <a:ext cx="66033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a:solidFill>
                  <a:schemeClr val="lt1"/>
                </a:solidFill>
              </a:rPr>
              <a:t>Whales in </a:t>
            </a:r>
            <a:endParaRPr sz="2500">
              <a:solidFill>
                <a:schemeClr val="lt1"/>
              </a:solidFill>
            </a:endParaRPr>
          </a:p>
          <a:p>
            <a:pPr marL="0" lvl="0" indent="0" algn="ctr" rtl="0">
              <a:spcBef>
                <a:spcPts val="0"/>
              </a:spcBef>
              <a:spcAft>
                <a:spcPts val="0"/>
              </a:spcAft>
              <a:buNone/>
            </a:pPr>
            <a:r>
              <a:rPr lang="en" sz="2500">
                <a:solidFill>
                  <a:schemeClr val="lt1"/>
                </a:solidFill>
              </a:rPr>
              <a:t>Stellwagen Bank National Marine Sanctuary</a:t>
            </a:r>
            <a:endParaRPr sz="2500">
              <a:solidFill>
                <a:schemeClr val="lt1"/>
              </a:solidFill>
            </a:endParaRPr>
          </a:p>
        </p:txBody>
      </p:sp>
      <p:sp>
        <p:nvSpPr>
          <p:cNvPr id="324" name="Google Shape;324;p50"/>
          <p:cNvSpPr txBox="1"/>
          <p:nvPr/>
        </p:nvSpPr>
        <p:spPr>
          <a:xfrm>
            <a:off x="112850" y="1386675"/>
            <a:ext cx="5208000" cy="304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dirty="0">
                <a:solidFill>
                  <a:schemeClr val="lt1"/>
                </a:solidFill>
              </a:rPr>
              <a:t>Ocean noise and sound pollution impact whales</a:t>
            </a:r>
            <a:endParaRPr sz="2200" dirty="0">
              <a:solidFill>
                <a:schemeClr val="lt1"/>
              </a:solidFill>
            </a:endParaRPr>
          </a:p>
          <a:p>
            <a:pPr marL="0" lvl="0" indent="0" algn="l" rtl="0">
              <a:spcBef>
                <a:spcPts val="0"/>
              </a:spcBef>
              <a:spcAft>
                <a:spcPts val="0"/>
              </a:spcAft>
              <a:buNone/>
            </a:pPr>
            <a:endParaRPr sz="2200" dirty="0">
              <a:solidFill>
                <a:schemeClr val="lt1"/>
              </a:solidFill>
            </a:endParaRPr>
          </a:p>
          <a:p>
            <a:pPr marL="457200" lvl="0" indent="-355600" algn="l" rtl="0">
              <a:spcBef>
                <a:spcPts val="0"/>
              </a:spcBef>
              <a:spcAft>
                <a:spcPts val="0"/>
              </a:spcAft>
              <a:buClr>
                <a:schemeClr val="lt1"/>
              </a:buClr>
              <a:buSzPts val="2000"/>
              <a:buChar char="-"/>
            </a:pPr>
            <a:r>
              <a:rPr lang="en" sz="2000" dirty="0">
                <a:solidFill>
                  <a:schemeClr val="lt1"/>
                </a:solidFill>
              </a:rPr>
              <a:t>behavioral changes</a:t>
            </a:r>
            <a:endParaRPr sz="2000" dirty="0">
              <a:solidFill>
                <a:schemeClr val="lt1"/>
              </a:solidFill>
            </a:endParaRPr>
          </a:p>
          <a:p>
            <a:pPr marL="457200" lvl="0" indent="0" algn="l" rtl="0">
              <a:spcBef>
                <a:spcPts val="0"/>
              </a:spcBef>
              <a:spcAft>
                <a:spcPts val="0"/>
              </a:spcAft>
              <a:buNone/>
            </a:pPr>
            <a:endParaRPr sz="2000" dirty="0">
              <a:solidFill>
                <a:schemeClr val="lt1"/>
              </a:solidFill>
            </a:endParaRPr>
          </a:p>
          <a:p>
            <a:pPr marL="457200" lvl="0" indent="-355600" algn="l" rtl="0">
              <a:spcBef>
                <a:spcPts val="0"/>
              </a:spcBef>
              <a:spcAft>
                <a:spcPts val="0"/>
              </a:spcAft>
              <a:buClr>
                <a:schemeClr val="lt1"/>
              </a:buClr>
              <a:buSzPts val="2000"/>
              <a:buChar char="-"/>
            </a:pPr>
            <a:r>
              <a:rPr lang="en" sz="2000" b="1" dirty="0">
                <a:solidFill>
                  <a:schemeClr val="lt1"/>
                </a:solidFill>
              </a:rPr>
              <a:t>masking</a:t>
            </a:r>
            <a:r>
              <a:rPr lang="en" sz="2000" dirty="0">
                <a:solidFill>
                  <a:schemeClr val="lt1"/>
                </a:solidFill>
              </a:rPr>
              <a:t>: reduced ability to communicate, navigate, and hear important sounds from predators and prey</a:t>
            </a:r>
            <a:endParaRPr sz="2000" dirty="0">
              <a:solidFill>
                <a:schemeClr val="lt1"/>
              </a:solidFill>
            </a:endParaRPr>
          </a:p>
        </p:txBody>
      </p:sp>
      <p:pic>
        <p:nvPicPr>
          <p:cNvPr id="325" name="Google Shape;325;p50"/>
          <p:cNvPicPr preferRelativeResize="0"/>
          <p:nvPr/>
        </p:nvPicPr>
        <p:blipFill>
          <a:blip r:embed="rId4">
            <a:alphaModFix/>
          </a:blip>
          <a:stretch>
            <a:fillRect/>
          </a:stretch>
        </p:blipFill>
        <p:spPr>
          <a:xfrm>
            <a:off x="5110546" y="2017990"/>
            <a:ext cx="3955425" cy="22277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51"/>
          <p:cNvPicPr preferRelativeResize="0"/>
          <p:nvPr/>
        </p:nvPicPr>
        <p:blipFill>
          <a:blip r:embed="rId3">
            <a:alphaModFix/>
          </a:blip>
          <a:stretch>
            <a:fillRect/>
          </a:stretch>
        </p:blipFill>
        <p:spPr>
          <a:xfrm>
            <a:off x="-113228" y="-10758"/>
            <a:ext cx="9275556" cy="5249732"/>
          </a:xfrm>
          <a:prstGeom prst="rect">
            <a:avLst/>
          </a:prstGeom>
          <a:noFill/>
          <a:ln>
            <a:noFill/>
          </a:ln>
        </p:spPr>
      </p:pic>
      <p:sp>
        <p:nvSpPr>
          <p:cNvPr id="331" name="Google Shape;331;p51"/>
          <p:cNvSpPr txBox="1"/>
          <p:nvPr/>
        </p:nvSpPr>
        <p:spPr>
          <a:xfrm>
            <a:off x="797500" y="152400"/>
            <a:ext cx="66033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a:solidFill>
                  <a:schemeClr val="lt1"/>
                </a:solidFill>
              </a:rPr>
              <a:t>Stellwagen Bank National Marine Sanctuary</a:t>
            </a:r>
            <a:endParaRPr sz="2500">
              <a:solidFill>
                <a:schemeClr val="lt1"/>
              </a:solidFill>
            </a:endParaRPr>
          </a:p>
        </p:txBody>
      </p:sp>
      <p:sp>
        <p:nvSpPr>
          <p:cNvPr id="332" name="Google Shape;332;p51"/>
          <p:cNvSpPr txBox="1"/>
          <p:nvPr/>
        </p:nvSpPr>
        <p:spPr>
          <a:xfrm>
            <a:off x="80624" y="1160900"/>
            <a:ext cx="5875947" cy="386769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dirty="0">
                <a:solidFill>
                  <a:schemeClr val="lt1"/>
                </a:solidFill>
              </a:rPr>
              <a:t>Echolocation Simulation Debrief</a:t>
            </a:r>
            <a:endParaRPr sz="2200" b="1" dirty="0">
              <a:solidFill>
                <a:schemeClr val="lt1"/>
              </a:solidFill>
            </a:endParaRPr>
          </a:p>
          <a:p>
            <a:pPr marL="0" lvl="0" indent="0" algn="l" rtl="0">
              <a:spcBef>
                <a:spcPts val="0"/>
              </a:spcBef>
              <a:spcAft>
                <a:spcPts val="0"/>
              </a:spcAft>
              <a:buNone/>
            </a:pPr>
            <a:endParaRPr sz="900" b="1" dirty="0">
              <a:solidFill>
                <a:schemeClr val="lt1"/>
              </a:solidFill>
            </a:endParaRPr>
          </a:p>
          <a:p>
            <a:pPr marL="450850" lvl="0" indent="-342900" algn="l" rtl="0">
              <a:spcBef>
                <a:spcPts val="0"/>
              </a:spcBef>
              <a:spcAft>
                <a:spcPts val="200"/>
              </a:spcAft>
              <a:buClr>
                <a:schemeClr val="lt1"/>
              </a:buClr>
              <a:buSzPts val="1900"/>
              <a:buFont typeface="Arial" panose="020B0604020202020204" pitchFamily="34" charset="0"/>
              <a:buChar char="•"/>
            </a:pPr>
            <a:r>
              <a:rPr lang="en" sz="2000" dirty="0">
                <a:solidFill>
                  <a:schemeClr val="lt1"/>
                </a:solidFill>
              </a:rPr>
              <a:t>How successful were you in using echolocation? Respond from both the perspective of the dolphin and the echo.</a:t>
            </a:r>
            <a:endParaRPr sz="2000" dirty="0">
              <a:solidFill>
                <a:schemeClr val="lt1"/>
              </a:solidFill>
            </a:endParaRPr>
          </a:p>
          <a:p>
            <a:pPr marL="450850" lvl="0" indent="-342900" algn="l" rtl="0">
              <a:spcBef>
                <a:spcPts val="0"/>
              </a:spcBef>
              <a:spcAft>
                <a:spcPts val="200"/>
              </a:spcAft>
              <a:buClr>
                <a:schemeClr val="lt1"/>
              </a:buClr>
              <a:buSzPts val="1900"/>
              <a:buFont typeface="Arial" panose="020B0604020202020204" pitchFamily="34" charset="0"/>
              <a:buChar char="•"/>
            </a:pPr>
            <a:r>
              <a:rPr lang="en" sz="2000" dirty="0">
                <a:solidFill>
                  <a:schemeClr val="lt1"/>
                </a:solidFill>
              </a:rPr>
              <a:t>What was challenging? Respond from both the perspective of the dolphin and the echo.</a:t>
            </a:r>
            <a:endParaRPr sz="2000" dirty="0">
              <a:solidFill>
                <a:schemeClr val="lt1"/>
              </a:solidFill>
            </a:endParaRPr>
          </a:p>
          <a:p>
            <a:pPr marL="450850" lvl="0" indent="-342900" algn="l" rtl="0">
              <a:spcBef>
                <a:spcPts val="0"/>
              </a:spcBef>
              <a:spcAft>
                <a:spcPts val="200"/>
              </a:spcAft>
              <a:buClr>
                <a:schemeClr val="lt1"/>
              </a:buClr>
              <a:buSzPts val="1900"/>
              <a:buFont typeface="Arial" panose="020B0604020202020204" pitchFamily="34" charset="0"/>
              <a:buChar char="•"/>
            </a:pPr>
            <a:r>
              <a:rPr lang="en" sz="2000" dirty="0">
                <a:solidFill>
                  <a:schemeClr val="lt1"/>
                </a:solidFill>
              </a:rPr>
              <a:t>Was your success impacted by acoustic masking? Why or why not? </a:t>
            </a:r>
            <a:endParaRPr sz="2000" dirty="0">
              <a:solidFill>
                <a:schemeClr val="lt1"/>
              </a:solidFill>
            </a:endParaRPr>
          </a:p>
          <a:p>
            <a:pPr marL="450850" lvl="0" indent="-342900" algn="l" rtl="0">
              <a:spcBef>
                <a:spcPts val="0"/>
              </a:spcBef>
              <a:spcAft>
                <a:spcPts val="200"/>
              </a:spcAft>
              <a:buClr>
                <a:schemeClr val="lt1"/>
              </a:buClr>
              <a:buSzPts val="1900"/>
              <a:buFont typeface="Arial" panose="020B0604020202020204" pitchFamily="34" charset="0"/>
              <a:buChar char="•"/>
            </a:pPr>
            <a:r>
              <a:rPr lang="en" sz="2000" dirty="0">
                <a:solidFill>
                  <a:schemeClr val="lt1"/>
                </a:solidFill>
              </a:rPr>
              <a:t>How does this simulation successfully model the use of echolocation?</a:t>
            </a:r>
            <a:endParaRPr sz="2000" dirty="0">
              <a:solidFill>
                <a:schemeClr val="lt1"/>
              </a:solidFill>
            </a:endParaRPr>
          </a:p>
          <a:p>
            <a:pPr marL="450850" lvl="0" indent="-342900" algn="l" rtl="0">
              <a:spcBef>
                <a:spcPts val="0"/>
              </a:spcBef>
              <a:spcAft>
                <a:spcPts val="200"/>
              </a:spcAft>
              <a:buClr>
                <a:schemeClr val="lt1"/>
              </a:buClr>
              <a:buSzPts val="1900"/>
              <a:buFont typeface="Arial" panose="020B0604020202020204" pitchFamily="34" charset="0"/>
              <a:buChar char="•"/>
            </a:pPr>
            <a:r>
              <a:rPr lang="en" sz="2000" dirty="0">
                <a:solidFill>
                  <a:schemeClr val="lt1"/>
                </a:solidFill>
              </a:rPr>
              <a:t>How could this simulation be improved? </a:t>
            </a:r>
            <a:endParaRPr sz="2000" dirty="0">
              <a:solidFill>
                <a:schemeClr val="lt1"/>
              </a:solidFill>
            </a:endParaRPr>
          </a:p>
        </p:txBody>
      </p:sp>
      <p:pic>
        <p:nvPicPr>
          <p:cNvPr id="333" name="Google Shape;333;p51"/>
          <p:cNvPicPr preferRelativeResize="0"/>
          <p:nvPr/>
        </p:nvPicPr>
        <p:blipFill>
          <a:blip r:embed="rId4">
            <a:alphaModFix/>
          </a:blip>
          <a:stretch>
            <a:fillRect/>
          </a:stretch>
        </p:blipFill>
        <p:spPr>
          <a:xfrm>
            <a:off x="5956571" y="1704814"/>
            <a:ext cx="3497821" cy="227784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4" presetClass="emph" presetSubtype="0" fill="hold" nodeType="clickEffect">
                                  <p:stCondLst>
                                    <p:cond delay="0"/>
                                  </p:stCondLst>
                                  <p:childTnLst>
                                    <p:animClr clrSpc="hsl" dir="cw">
                                      <p:cBhvr override="childStyle">
                                        <p:cTn id="10" dur="500" fill="hold"/>
                                        <p:tgtEl>
                                          <p:spTgt spid="332">
                                            <p:txEl>
                                              <p:pRg st="2" end="2"/>
                                            </p:txEl>
                                          </p:spTgt>
                                        </p:tgtEl>
                                        <p:attrNameLst>
                                          <p:attrName>style.color</p:attrName>
                                        </p:attrNameLst>
                                      </p:cBhvr>
                                      <p:by>
                                        <p:hsl h="0" s="-12549" l="-25098"/>
                                      </p:by>
                                    </p:animClr>
                                    <p:animClr clrSpc="hsl" dir="cw">
                                      <p:cBhvr>
                                        <p:cTn id="11" dur="500" fill="hold"/>
                                        <p:tgtEl>
                                          <p:spTgt spid="332">
                                            <p:txEl>
                                              <p:pRg st="2" end="2"/>
                                            </p:txEl>
                                          </p:spTgt>
                                        </p:tgtEl>
                                        <p:attrNameLst>
                                          <p:attrName>fillcolor</p:attrName>
                                        </p:attrNameLst>
                                      </p:cBhvr>
                                      <p:by>
                                        <p:hsl h="0" s="-12549" l="-25098"/>
                                      </p:by>
                                    </p:animClr>
                                    <p:animClr clrSpc="hsl" dir="cw">
                                      <p:cBhvr>
                                        <p:cTn id="12" dur="500" fill="hold"/>
                                        <p:tgtEl>
                                          <p:spTgt spid="332">
                                            <p:txEl>
                                              <p:pRg st="2" end="2"/>
                                            </p:txEl>
                                          </p:spTgt>
                                        </p:tgtEl>
                                        <p:attrNameLst>
                                          <p:attrName>stroke.color</p:attrName>
                                        </p:attrNameLst>
                                      </p:cBhvr>
                                      <p:by>
                                        <p:hsl h="0" s="-12549" l="-25098"/>
                                      </p:by>
                                    </p:animClr>
                                    <p:set>
                                      <p:cBhvr>
                                        <p:cTn id="13" dur="500" fill="hold"/>
                                        <p:tgtEl>
                                          <p:spTgt spid="332">
                                            <p:txEl>
                                              <p:pRg st="2" end="2"/>
                                            </p:txEl>
                                          </p:spTgt>
                                        </p:tgtEl>
                                        <p:attrNameLst>
                                          <p:attrName>fill.type</p:attrName>
                                        </p:attrNameLst>
                                      </p:cBhvr>
                                      <p:to>
                                        <p:strVal val="solid"/>
                                      </p:to>
                                    </p:set>
                                  </p:childTnLst>
                                </p:cTn>
                              </p:par>
                              <p:par>
                                <p:cTn id="14" presetID="1" presetClass="entr" presetSubtype="0" fill="hold" nodeType="withEffect">
                                  <p:stCondLst>
                                    <p:cond delay="0"/>
                                  </p:stCondLst>
                                  <p:childTnLst>
                                    <p:set>
                                      <p:cBhvr>
                                        <p:cTn id="15" dur="1" fill="hold">
                                          <p:stCondLst>
                                            <p:cond delay="0"/>
                                          </p:stCondLst>
                                        </p:cTn>
                                        <p:tgtEl>
                                          <p:spTgt spid="332">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4" presetClass="emph" presetSubtype="0" fill="hold" nodeType="clickEffect">
                                  <p:stCondLst>
                                    <p:cond delay="0"/>
                                  </p:stCondLst>
                                  <p:childTnLst>
                                    <p:animClr clrSpc="hsl" dir="cw">
                                      <p:cBhvr override="childStyle">
                                        <p:cTn id="19" dur="500" fill="hold"/>
                                        <p:tgtEl>
                                          <p:spTgt spid="332">
                                            <p:txEl>
                                              <p:pRg st="3" end="3"/>
                                            </p:txEl>
                                          </p:spTgt>
                                        </p:tgtEl>
                                        <p:attrNameLst>
                                          <p:attrName>style.color</p:attrName>
                                        </p:attrNameLst>
                                      </p:cBhvr>
                                      <p:by>
                                        <p:hsl h="0" s="-12549" l="-25098"/>
                                      </p:by>
                                    </p:animClr>
                                    <p:animClr clrSpc="hsl" dir="cw">
                                      <p:cBhvr>
                                        <p:cTn id="20" dur="500" fill="hold"/>
                                        <p:tgtEl>
                                          <p:spTgt spid="332">
                                            <p:txEl>
                                              <p:pRg st="3" end="3"/>
                                            </p:txEl>
                                          </p:spTgt>
                                        </p:tgtEl>
                                        <p:attrNameLst>
                                          <p:attrName>fillcolor</p:attrName>
                                        </p:attrNameLst>
                                      </p:cBhvr>
                                      <p:by>
                                        <p:hsl h="0" s="-12549" l="-25098"/>
                                      </p:by>
                                    </p:animClr>
                                    <p:animClr clrSpc="hsl" dir="cw">
                                      <p:cBhvr>
                                        <p:cTn id="21" dur="500" fill="hold"/>
                                        <p:tgtEl>
                                          <p:spTgt spid="332">
                                            <p:txEl>
                                              <p:pRg st="3" end="3"/>
                                            </p:txEl>
                                          </p:spTgt>
                                        </p:tgtEl>
                                        <p:attrNameLst>
                                          <p:attrName>stroke.color</p:attrName>
                                        </p:attrNameLst>
                                      </p:cBhvr>
                                      <p:by>
                                        <p:hsl h="0" s="-12549" l="-25098"/>
                                      </p:by>
                                    </p:animClr>
                                    <p:set>
                                      <p:cBhvr>
                                        <p:cTn id="22" dur="500" fill="hold"/>
                                        <p:tgtEl>
                                          <p:spTgt spid="332">
                                            <p:txEl>
                                              <p:pRg st="3" end="3"/>
                                            </p:txEl>
                                          </p:spTgt>
                                        </p:tgtEl>
                                        <p:attrNameLst>
                                          <p:attrName>fill.type</p:attrName>
                                        </p:attrNameLst>
                                      </p:cBhvr>
                                      <p:to>
                                        <p:strVal val="solid"/>
                                      </p:to>
                                    </p:set>
                                  </p:childTnLst>
                                </p:cTn>
                              </p:par>
                              <p:par>
                                <p:cTn id="23" presetID="1" presetClass="entr" presetSubtype="0" fill="hold" nodeType="withEffect">
                                  <p:stCondLst>
                                    <p:cond delay="0"/>
                                  </p:stCondLst>
                                  <p:childTnLst>
                                    <p:set>
                                      <p:cBhvr>
                                        <p:cTn id="24" dur="1" fill="hold">
                                          <p:stCondLst>
                                            <p:cond delay="0"/>
                                          </p:stCondLst>
                                        </p:cTn>
                                        <p:tgtEl>
                                          <p:spTgt spid="33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4" presetClass="emph" presetSubtype="0" fill="hold" nodeType="clickEffect">
                                  <p:stCondLst>
                                    <p:cond delay="0"/>
                                  </p:stCondLst>
                                  <p:childTnLst>
                                    <p:animClr clrSpc="hsl" dir="cw">
                                      <p:cBhvr override="childStyle">
                                        <p:cTn id="28" dur="500" fill="hold"/>
                                        <p:tgtEl>
                                          <p:spTgt spid="332">
                                            <p:txEl>
                                              <p:pRg st="4" end="4"/>
                                            </p:txEl>
                                          </p:spTgt>
                                        </p:tgtEl>
                                        <p:attrNameLst>
                                          <p:attrName>style.color</p:attrName>
                                        </p:attrNameLst>
                                      </p:cBhvr>
                                      <p:by>
                                        <p:hsl h="0" s="-12549" l="-25098"/>
                                      </p:by>
                                    </p:animClr>
                                    <p:animClr clrSpc="hsl" dir="cw">
                                      <p:cBhvr>
                                        <p:cTn id="29" dur="500" fill="hold"/>
                                        <p:tgtEl>
                                          <p:spTgt spid="332">
                                            <p:txEl>
                                              <p:pRg st="4" end="4"/>
                                            </p:txEl>
                                          </p:spTgt>
                                        </p:tgtEl>
                                        <p:attrNameLst>
                                          <p:attrName>fillcolor</p:attrName>
                                        </p:attrNameLst>
                                      </p:cBhvr>
                                      <p:by>
                                        <p:hsl h="0" s="-12549" l="-25098"/>
                                      </p:by>
                                    </p:animClr>
                                    <p:animClr clrSpc="hsl" dir="cw">
                                      <p:cBhvr>
                                        <p:cTn id="30" dur="500" fill="hold"/>
                                        <p:tgtEl>
                                          <p:spTgt spid="332">
                                            <p:txEl>
                                              <p:pRg st="4" end="4"/>
                                            </p:txEl>
                                          </p:spTgt>
                                        </p:tgtEl>
                                        <p:attrNameLst>
                                          <p:attrName>stroke.color</p:attrName>
                                        </p:attrNameLst>
                                      </p:cBhvr>
                                      <p:by>
                                        <p:hsl h="0" s="-12549" l="-25098"/>
                                      </p:by>
                                    </p:animClr>
                                    <p:set>
                                      <p:cBhvr>
                                        <p:cTn id="31" dur="500" fill="hold"/>
                                        <p:tgtEl>
                                          <p:spTgt spid="332">
                                            <p:txEl>
                                              <p:pRg st="4" end="4"/>
                                            </p:txEl>
                                          </p:spTgt>
                                        </p:tgtEl>
                                        <p:attrNameLst>
                                          <p:attrName>fill.type</p:attrName>
                                        </p:attrNameLst>
                                      </p:cBhvr>
                                      <p:to>
                                        <p:strVal val="solid"/>
                                      </p:to>
                                    </p:set>
                                  </p:childTnLst>
                                </p:cTn>
                              </p:par>
                              <p:par>
                                <p:cTn id="32" presetID="1" presetClass="entr" presetSubtype="0" fill="hold" nodeType="withEffect">
                                  <p:stCondLst>
                                    <p:cond delay="0"/>
                                  </p:stCondLst>
                                  <p:childTnLst>
                                    <p:set>
                                      <p:cBhvr>
                                        <p:cTn id="33" dur="1" fill="hold">
                                          <p:stCondLst>
                                            <p:cond delay="0"/>
                                          </p:stCondLst>
                                        </p:cTn>
                                        <p:tgtEl>
                                          <p:spTgt spid="332">
                                            <p:txEl>
                                              <p:pRg st="5" end="5"/>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4" presetClass="emph" presetSubtype="0" fill="hold" nodeType="clickEffect">
                                  <p:stCondLst>
                                    <p:cond delay="0"/>
                                  </p:stCondLst>
                                  <p:childTnLst>
                                    <p:animClr clrSpc="hsl" dir="cw">
                                      <p:cBhvr override="childStyle">
                                        <p:cTn id="37" dur="500" fill="hold"/>
                                        <p:tgtEl>
                                          <p:spTgt spid="332">
                                            <p:txEl>
                                              <p:pRg st="5" end="5"/>
                                            </p:txEl>
                                          </p:spTgt>
                                        </p:tgtEl>
                                        <p:attrNameLst>
                                          <p:attrName>style.color</p:attrName>
                                        </p:attrNameLst>
                                      </p:cBhvr>
                                      <p:by>
                                        <p:hsl h="0" s="-12549" l="-25098"/>
                                      </p:by>
                                    </p:animClr>
                                    <p:animClr clrSpc="hsl" dir="cw">
                                      <p:cBhvr>
                                        <p:cTn id="38" dur="500" fill="hold"/>
                                        <p:tgtEl>
                                          <p:spTgt spid="332">
                                            <p:txEl>
                                              <p:pRg st="5" end="5"/>
                                            </p:txEl>
                                          </p:spTgt>
                                        </p:tgtEl>
                                        <p:attrNameLst>
                                          <p:attrName>fillcolor</p:attrName>
                                        </p:attrNameLst>
                                      </p:cBhvr>
                                      <p:by>
                                        <p:hsl h="0" s="-12549" l="-25098"/>
                                      </p:by>
                                    </p:animClr>
                                    <p:animClr clrSpc="hsl" dir="cw">
                                      <p:cBhvr>
                                        <p:cTn id="39" dur="500" fill="hold"/>
                                        <p:tgtEl>
                                          <p:spTgt spid="332">
                                            <p:txEl>
                                              <p:pRg st="5" end="5"/>
                                            </p:txEl>
                                          </p:spTgt>
                                        </p:tgtEl>
                                        <p:attrNameLst>
                                          <p:attrName>stroke.color</p:attrName>
                                        </p:attrNameLst>
                                      </p:cBhvr>
                                      <p:by>
                                        <p:hsl h="0" s="-12549" l="-25098"/>
                                      </p:by>
                                    </p:animClr>
                                    <p:set>
                                      <p:cBhvr>
                                        <p:cTn id="40" dur="500" fill="hold"/>
                                        <p:tgtEl>
                                          <p:spTgt spid="332">
                                            <p:txEl>
                                              <p:pRg st="5" end="5"/>
                                            </p:txEl>
                                          </p:spTgt>
                                        </p:tgtEl>
                                        <p:attrNameLst>
                                          <p:attrName>fill.type</p:attrName>
                                        </p:attrNameLst>
                                      </p:cBhvr>
                                      <p:to>
                                        <p:strVal val="solid"/>
                                      </p:to>
                                    </p:set>
                                  </p:childTnLst>
                                </p:cTn>
                              </p:par>
                              <p:par>
                                <p:cTn id="41" presetID="1" presetClass="entr" presetSubtype="0" fill="hold" nodeType="withEffect">
                                  <p:stCondLst>
                                    <p:cond delay="0"/>
                                  </p:stCondLst>
                                  <p:childTnLst>
                                    <p:set>
                                      <p:cBhvr>
                                        <p:cTn id="42" dur="1" fill="hold">
                                          <p:stCondLst>
                                            <p:cond delay="0"/>
                                          </p:stCondLst>
                                        </p:cTn>
                                        <p:tgtEl>
                                          <p:spTgt spid="33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38"/>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5" name="Google Shape;339;p52">
            <a:extLst>
              <a:ext uri="{FF2B5EF4-FFF2-40B4-BE49-F238E27FC236}">
                <a16:creationId xmlns:a16="http://schemas.microsoft.com/office/drawing/2014/main" id="{641C9BF0-24E4-4D4E-A6D0-7413EFDDE597}"/>
              </a:ext>
            </a:extLst>
          </p:cNvPr>
          <p:cNvSpPr txBox="1"/>
          <p:nvPr/>
        </p:nvSpPr>
        <p:spPr>
          <a:xfrm>
            <a:off x="1545210" y="1300703"/>
            <a:ext cx="6053700" cy="869438"/>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Clr>
                <a:schemeClr val="lt1"/>
              </a:buClr>
              <a:buSzPts val="4100"/>
              <a:buFont typeface="Arial"/>
              <a:buNone/>
            </a:pPr>
            <a:r>
              <a:rPr lang="en" sz="2600" b="1" dirty="0">
                <a:solidFill>
                  <a:schemeClr val="lt1"/>
                </a:solidFill>
                <a:latin typeface="Arial"/>
                <a:ea typeface="Arial"/>
                <a:cs typeface="Arial"/>
                <a:sym typeface="Arial"/>
              </a:rPr>
              <a:t>Learn more at </a:t>
            </a:r>
            <a:endParaRPr sz="2600" b="1" dirty="0">
              <a:solidFill>
                <a:schemeClr val="lt1"/>
              </a:solidFill>
              <a:latin typeface="Arial"/>
              <a:ea typeface="Arial"/>
              <a:cs typeface="Arial"/>
              <a:sym typeface="Arial"/>
            </a:endParaRPr>
          </a:p>
          <a:p>
            <a:pPr marL="0" marR="0" lvl="0" indent="0" algn="ctr" rtl="0">
              <a:spcBef>
                <a:spcPts val="0"/>
              </a:spcBef>
              <a:spcAft>
                <a:spcPts val="0"/>
              </a:spcAft>
              <a:buClr>
                <a:schemeClr val="lt1"/>
              </a:buClr>
              <a:buSzPts val="4100"/>
              <a:buFont typeface="Arial"/>
              <a:buNone/>
            </a:pPr>
            <a:r>
              <a:rPr lang="en" sz="2600" b="1" dirty="0" err="1">
                <a:solidFill>
                  <a:schemeClr val="lt1"/>
                </a:solidFill>
              </a:rPr>
              <a:t>stellwagen</a:t>
            </a:r>
            <a:r>
              <a:rPr lang="en" sz="2600" b="1" dirty="0" err="1">
                <a:solidFill>
                  <a:schemeClr val="lt1"/>
                </a:solidFill>
                <a:latin typeface="Arial"/>
                <a:ea typeface="Arial"/>
                <a:cs typeface="Arial"/>
                <a:sym typeface="Arial"/>
              </a:rPr>
              <a:t>.noaa.gov</a:t>
            </a:r>
            <a:endParaRPr sz="2600" dirty="0">
              <a:solidFill>
                <a:schemeClr val="dk1"/>
              </a:solidFill>
              <a:latin typeface="Arial"/>
              <a:ea typeface="Arial"/>
              <a:cs typeface="Arial"/>
              <a:sym typeface="Arial"/>
            </a:endParaRPr>
          </a:p>
        </p:txBody>
      </p:sp>
      <p:pic>
        <p:nvPicPr>
          <p:cNvPr id="6" name="Google Shape;340;p52">
            <a:hlinkClick r:id="rId4"/>
            <a:extLst>
              <a:ext uri="{FF2B5EF4-FFF2-40B4-BE49-F238E27FC236}">
                <a16:creationId xmlns:a16="http://schemas.microsoft.com/office/drawing/2014/main" id="{F4C642A1-37B1-B246-B959-EF4113372C25}"/>
              </a:ext>
            </a:extLst>
          </p:cNvPr>
          <p:cNvPicPr preferRelativeResize="0"/>
          <p:nvPr/>
        </p:nvPicPr>
        <p:blipFill>
          <a:blip r:embed="rId5">
            <a:alphaModFix/>
          </a:blip>
          <a:stretch>
            <a:fillRect/>
          </a:stretch>
        </p:blipFill>
        <p:spPr>
          <a:xfrm>
            <a:off x="2393691" y="1186173"/>
            <a:ext cx="4690872" cy="4690872"/>
          </a:xfrm>
          <a:prstGeom prst="rect">
            <a:avLst/>
          </a:prstGeom>
          <a:noFill/>
          <a:ln>
            <a:noFill/>
          </a:ln>
        </p:spPr>
      </p:pic>
    </p:spTree>
    <p:extLst>
      <p:ext uri="{BB962C8B-B14F-4D97-AF65-F5344CB8AC3E}">
        <p14:creationId xmlns:p14="http://schemas.microsoft.com/office/powerpoint/2010/main" val="2220293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8"/>
          <p:cNvPicPr preferRelativeResize="0"/>
          <p:nvPr/>
        </p:nvPicPr>
        <p:blipFill>
          <a:blip r:embed="rId3">
            <a:alphaModFix/>
          </a:blip>
          <a:stretch>
            <a:fillRect/>
          </a:stretch>
        </p:blipFill>
        <p:spPr>
          <a:xfrm>
            <a:off x="1" y="1"/>
            <a:ext cx="9155527" cy="5143501"/>
          </a:xfrm>
          <a:prstGeom prst="rect">
            <a:avLst/>
          </a:prstGeom>
          <a:noFill/>
          <a:ln>
            <a:noFill/>
          </a:ln>
        </p:spPr>
      </p:pic>
      <p:sp>
        <p:nvSpPr>
          <p:cNvPr id="98" name="Google Shape;98;p18"/>
          <p:cNvSpPr txBox="1"/>
          <p:nvPr/>
        </p:nvSpPr>
        <p:spPr>
          <a:xfrm>
            <a:off x="517574" y="339676"/>
            <a:ext cx="6954379" cy="600134"/>
          </a:xfrm>
          <a:prstGeom prst="rect">
            <a:avLst/>
          </a:prstGeom>
          <a:noFill/>
          <a:ln>
            <a:noFill/>
          </a:ln>
        </p:spPr>
        <p:txBody>
          <a:bodyPr spcFirstLastPara="1" wrap="square" lIns="91425" tIns="91425" rIns="91425" bIns="91425" anchor="t" anchorCtr="0">
            <a:spAutoFit/>
          </a:bodyPr>
          <a:lstStyle/>
          <a:p>
            <a:pPr>
              <a:buClr>
                <a:schemeClr val="dk1"/>
              </a:buClr>
              <a:buSzPts val="1200"/>
            </a:pPr>
            <a:r>
              <a:rPr lang="en-US" sz="2700" dirty="0">
                <a:solidFill>
                  <a:schemeClr val="bg1"/>
                </a:solidFill>
              </a:rPr>
              <a:t>Stellwagen Bank National Marine Sanctuary</a:t>
            </a:r>
            <a:endParaRPr sz="2500" dirty="0">
              <a:solidFill>
                <a:schemeClr val="bg1"/>
              </a:solidFill>
            </a:endParaRPr>
          </a:p>
        </p:txBody>
      </p:sp>
      <p:pic>
        <p:nvPicPr>
          <p:cNvPr id="2" name="Picture 2">
            <a:extLst>
              <a:ext uri="{FF2B5EF4-FFF2-40B4-BE49-F238E27FC236}">
                <a16:creationId xmlns:a16="http://schemas.microsoft.com/office/drawing/2014/main" id="{29FD943C-7CA0-CA9C-0C56-6C0CF7E19D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256" y="1298624"/>
            <a:ext cx="885348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9"/>
          <p:cNvSpPr txBox="1">
            <a:spLocks noGrp="1"/>
          </p:cNvSpPr>
          <p:nvPr>
            <p:ph type="title"/>
          </p:nvPr>
        </p:nvSpPr>
        <p:spPr>
          <a:xfrm>
            <a:off x="0" y="171450"/>
            <a:ext cx="9144000" cy="857400"/>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SzPts val="1100"/>
              <a:buNone/>
            </a:pPr>
            <a:r>
              <a:rPr lang="en"/>
              <a:t> </a:t>
            </a:r>
            <a:endParaRPr/>
          </a:p>
        </p:txBody>
      </p:sp>
      <p:sp>
        <p:nvSpPr>
          <p:cNvPr id="221" name="Google Shape;221;p39"/>
          <p:cNvSpPr txBox="1"/>
          <p:nvPr/>
        </p:nvSpPr>
        <p:spPr>
          <a:xfrm>
            <a:off x="579023" y="289917"/>
            <a:ext cx="6993600" cy="8574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3600"/>
              <a:buFont typeface="Arial"/>
              <a:buNone/>
            </a:pPr>
            <a:r>
              <a:rPr lang="en" sz="3600" b="0" i="0" u="none" strike="noStrike" cap="none">
                <a:solidFill>
                  <a:srgbClr val="FFFFFF"/>
                </a:solidFill>
                <a:latin typeface="Arial"/>
                <a:ea typeface="Arial"/>
                <a:cs typeface="Arial"/>
                <a:sym typeface="Arial"/>
              </a:rPr>
              <a:t>National Marine Sanctuaries                   </a:t>
            </a:r>
            <a:br>
              <a:rPr lang="en" sz="800" b="0" i="0" u="none" strike="noStrike" cap="none">
                <a:solidFill>
                  <a:srgbClr val="FFFFFF"/>
                </a:solidFill>
                <a:latin typeface="Arial"/>
                <a:ea typeface="Arial"/>
                <a:cs typeface="Arial"/>
                <a:sym typeface="Arial"/>
              </a:rPr>
            </a:br>
            <a:endParaRPr sz="2400" b="0" i="0" u="none" strike="noStrike" cap="none">
              <a:solidFill>
                <a:srgbClr val="FFFFFF"/>
              </a:solidFill>
              <a:latin typeface="Arial"/>
              <a:ea typeface="Arial"/>
              <a:cs typeface="Arial"/>
              <a:sym typeface="Arial"/>
            </a:endParaRPr>
          </a:p>
        </p:txBody>
      </p:sp>
      <p:pic>
        <p:nvPicPr>
          <p:cNvPr id="222" name="Google Shape;222;p39" descr="https://lh4.googleusercontent.com/xkzrUlL4gq4r7pXjCunRh2F97FFAi2DQB4YVQRcD6lsMSEaWPNxLQW50HGiTtjiDmU4jw9HJILC3pkQy2PhvPFRMDLLlQpkavrxxvzuJYDUPjF_mHtQp4pQjwENmX2fke9PXDya8"/>
          <p:cNvPicPr preferRelativeResize="0"/>
          <p:nvPr/>
        </p:nvPicPr>
        <p:blipFill rotWithShape="1">
          <a:blip r:embed="rId3">
            <a:alphaModFix/>
          </a:blip>
          <a:srcRect/>
          <a:stretch/>
        </p:blipFill>
        <p:spPr>
          <a:xfrm>
            <a:off x="0" y="1265634"/>
            <a:ext cx="9144001" cy="2612231"/>
          </a:xfrm>
          <a:prstGeom prst="rect">
            <a:avLst/>
          </a:prstGeom>
          <a:noFill/>
          <a:ln>
            <a:noFill/>
          </a:ln>
        </p:spPr>
      </p:pic>
      <p:sp>
        <p:nvSpPr>
          <p:cNvPr id="223" name="Google Shape;223;p39"/>
          <p:cNvSpPr/>
          <p:nvPr/>
        </p:nvSpPr>
        <p:spPr>
          <a:xfrm>
            <a:off x="915229" y="4476693"/>
            <a:ext cx="7313700" cy="484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FFFFFF"/>
              </a:buClr>
              <a:buSzPts val="2700"/>
              <a:buFont typeface="Arial"/>
              <a:buNone/>
            </a:pPr>
            <a:r>
              <a:rPr lang="en" sz="2700" b="0" i="0" u="none" strike="noStrike" cap="none">
                <a:solidFill>
                  <a:srgbClr val="FFFFFF"/>
                </a:solidFill>
                <a:latin typeface="Arial"/>
                <a:ea typeface="Arial"/>
                <a:cs typeface="Arial"/>
                <a:sym typeface="Arial"/>
              </a:rPr>
              <a:t>“America’s Ocean and Great Lakes Treasures”</a:t>
            </a:r>
            <a:endParaRPr sz="2700" b="0" i="0" u="none" strike="noStrike" cap="none">
              <a:solidFill>
                <a:srgbClr val="FFFFFF"/>
              </a:solidFill>
              <a:latin typeface="Arial"/>
              <a:ea typeface="Arial"/>
              <a:cs typeface="Arial"/>
              <a:sym typeface="Arial"/>
            </a:endParaRPr>
          </a:p>
        </p:txBody>
      </p:sp>
      <p:pic>
        <p:nvPicPr>
          <p:cNvPr id="224" name="Google Shape;224;p39"/>
          <p:cNvPicPr preferRelativeResize="0"/>
          <p:nvPr/>
        </p:nvPicPr>
        <p:blipFill rotWithShape="1">
          <a:blip r:embed="rId4">
            <a:alphaModFix/>
          </a:blip>
          <a:srcRect l="81339" b="83333"/>
          <a:stretch/>
        </p:blipFill>
        <p:spPr>
          <a:xfrm>
            <a:off x="7298623" y="58353"/>
            <a:ext cx="1706310" cy="857250"/>
          </a:xfrm>
          <a:prstGeom prst="rect">
            <a:avLst/>
          </a:prstGeom>
          <a:noFill/>
          <a:ln>
            <a:noFill/>
          </a:ln>
        </p:spPr>
      </p:pic>
      <p:sp>
        <p:nvSpPr>
          <p:cNvPr id="225" name="Google Shape;225;p39"/>
          <p:cNvSpPr/>
          <p:nvPr/>
        </p:nvSpPr>
        <p:spPr>
          <a:xfrm>
            <a:off x="4478705" y="2433251"/>
            <a:ext cx="186600" cy="2769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p:txBody>
      </p:sp>
      <p:sp>
        <p:nvSpPr>
          <p:cNvPr id="226" name="Google Shape;226;p39"/>
          <p:cNvSpPr/>
          <p:nvPr/>
        </p:nvSpPr>
        <p:spPr>
          <a:xfrm>
            <a:off x="4478705" y="2433251"/>
            <a:ext cx="186600" cy="2769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p:txBody>
      </p:sp>
      <p:pic>
        <p:nvPicPr>
          <p:cNvPr id="227" name="Google Shape;227;p39"/>
          <p:cNvPicPr preferRelativeResize="0"/>
          <p:nvPr/>
        </p:nvPicPr>
        <p:blipFill rotWithShape="1">
          <a:blip r:embed="rId5">
            <a:alphaModFix/>
          </a:blip>
          <a:srcRect/>
          <a:stretch/>
        </p:blipFill>
        <p:spPr>
          <a:xfrm>
            <a:off x="2333372" y="3793826"/>
            <a:ext cx="4663843" cy="47095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Google Shape;69;p16"/>
          <p:cNvPicPr preferRelativeResize="0"/>
          <p:nvPr/>
        </p:nvPicPr>
        <p:blipFill>
          <a:blip r:embed="rId3">
            <a:alphaModFix/>
          </a:blip>
          <a:stretch>
            <a:fillRect/>
          </a:stretch>
        </p:blipFill>
        <p:spPr>
          <a:xfrm>
            <a:off x="0" y="1273"/>
            <a:ext cx="9144000" cy="5143501"/>
          </a:xfrm>
          <a:prstGeom prst="rect">
            <a:avLst/>
          </a:prstGeom>
          <a:noFill/>
          <a:ln>
            <a:noFill/>
          </a:ln>
        </p:spPr>
      </p:pic>
      <p:sp>
        <p:nvSpPr>
          <p:cNvPr id="5" name="Google Shape;269;p40">
            <a:extLst>
              <a:ext uri="{FF2B5EF4-FFF2-40B4-BE49-F238E27FC236}">
                <a16:creationId xmlns:a16="http://schemas.microsoft.com/office/drawing/2014/main" id="{9F014A87-6A62-5444-B22E-D92A049B7208}"/>
              </a:ext>
            </a:extLst>
          </p:cNvPr>
          <p:cNvSpPr txBox="1">
            <a:spLocks/>
          </p:cNvSpPr>
          <p:nvPr/>
        </p:nvSpPr>
        <p:spPr>
          <a:xfrm>
            <a:off x="198177" y="1475573"/>
            <a:ext cx="2811721" cy="1317427"/>
          </a:xfrm>
          <a:prstGeom prst="rect">
            <a:avLst/>
          </a:prstGeom>
          <a:noFill/>
          <a:ln>
            <a:noFill/>
          </a:ln>
        </p:spPr>
        <p:txBody>
          <a:bodyPr spcFirstLastPara="1" wrap="square" lIns="68569" tIns="34275" rIns="68569" bIns="34275" anchor="t" anchorCtr="0">
            <a:normAutofit fontScale="250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9pPr>
          </a:lstStyle>
          <a:p>
            <a:pPr algn="l">
              <a:lnSpc>
                <a:spcPct val="140000"/>
              </a:lnSpc>
              <a:buClr>
                <a:schemeClr val="lt1"/>
              </a:buClr>
              <a:buSzPct val="100000"/>
            </a:pPr>
            <a:r>
              <a:rPr lang="en-US" sz="5475" dirty="0"/>
              <a:t>What is a national marine sanctuary? </a:t>
            </a:r>
            <a:br>
              <a:rPr lang="en-US" sz="5475" dirty="0"/>
            </a:br>
            <a:endParaRPr lang="en-US" sz="5475" dirty="0"/>
          </a:p>
          <a:p>
            <a:pPr algn="l">
              <a:lnSpc>
                <a:spcPct val="140000"/>
              </a:lnSpc>
              <a:buClr>
                <a:schemeClr val="lt1"/>
              </a:buClr>
              <a:buSzPct val="100000"/>
            </a:pPr>
            <a:r>
              <a:rPr lang="en-US" sz="5475" dirty="0"/>
              <a:t>Why are they important? </a:t>
            </a:r>
            <a:br>
              <a:rPr lang="en-US" sz="2025" dirty="0"/>
            </a:br>
            <a:br>
              <a:rPr lang="en-US" sz="2025" dirty="0"/>
            </a:br>
            <a:br>
              <a:rPr lang="en-US" sz="1500" dirty="0"/>
            </a:br>
            <a:endParaRPr lang="en-US" sz="1500" dirty="0"/>
          </a:p>
        </p:txBody>
      </p:sp>
      <p:sp>
        <p:nvSpPr>
          <p:cNvPr id="7" name="Google Shape;267;p40">
            <a:extLst>
              <a:ext uri="{FF2B5EF4-FFF2-40B4-BE49-F238E27FC236}">
                <a16:creationId xmlns:a16="http://schemas.microsoft.com/office/drawing/2014/main" id="{2E93BCBC-23A9-144F-B280-B3D6E0A5460A}"/>
              </a:ext>
            </a:extLst>
          </p:cNvPr>
          <p:cNvSpPr/>
          <p:nvPr/>
        </p:nvSpPr>
        <p:spPr>
          <a:xfrm>
            <a:off x="0" y="4639236"/>
            <a:ext cx="9144000" cy="504265"/>
          </a:xfrm>
          <a:prstGeom prst="rect">
            <a:avLst/>
          </a:prstGeom>
          <a:solidFill>
            <a:srgbClr val="00538D"/>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8" name="Google Shape;268;p40">
            <a:extLst>
              <a:ext uri="{FF2B5EF4-FFF2-40B4-BE49-F238E27FC236}">
                <a16:creationId xmlns:a16="http://schemas.microsoft.com/office/drawing/2014/main" id="{97FA3EA7-E04E-674E-B3E3-376E6B145D76}"/>
              </a:ext>
            </a:extLst>
          </p:cNvPr>
          <p:cNvSpPr txBox="1"/>
          <p:nvPr/>
        </p:nvSpPr>
        <p:spPr>
          <a:xfrm>
            <a:off x="917090" y="4695713"/>
            <a:ext cx="7309821" cy="646300"/>
          </a:xfrm>
          <a:prstGeom prst="rect">
            <a:avLst/>
          </a:prstGeom>
          <a:noFill/>
          <a:ln>
            <a:noFill/>
          </a:ln>
        </p:spPr>
        <p:txBody>
          <a:bodyPr spcFirstLastPara="1" wrap="square" lIns="68569" tIns="34275" rIns="68569" bIns="34275" anchor="t" anchorCtr="0">
            <a:spAutoFit/>
          </a:bodyPr>
          <a:lstStyle/>
          <a:p>
            <a:pPr algn="ctr"/>
            <a:r>
              <a:rPr lang="en-US" sz="2400" dirty="0" err="1">
                <a:solidFill>
                  <a:schemeClr val="lt1"/>
                </a:solidFill>
              </a:rPr>
              <a:t>sanctuaries.noaa.gov</a:t>
            </a:r>
            <a:endParaRPr sz="1050" dirty="0"/>
          </a:p>
          <a:p>
            <a:endParaRPr sz="1350" dirty="0">
              <a:solidFill>
                <a:schemeClr val="dk1"/>
              </a:solidFill>
              <a:latin typeface="Calibri"/>
              <a:ea typeface="Calibri"/>
              <a:cs typeface="Calibri"/>
              <a:sym typeface="Calibri"/>
            </a:endParaRPr>
          </a:p>
        </p:txBody>
      </p:sp>
      <p:sp>
        <p:nvSpPr>
          <p:cNvPr id="9" name="Google Shape;269;p40">
            <a:extLst>
              <a:ext uri="{FF2B5EF4-FFF2-40B4-BE49-F238E27FC236}">
                <a16:creationId xmlns:a16="http://schemas.microsoft.com/office/drawing/2014/main" id="{5DB8FA72-9A00-3642-B666-F91546F05505}"/>
              </a:ext>
            </a:extLst>
          </p:cNvPr>
          <p:cNvSpPr txBox="1">
            <a:spLocks/>
          </p:cNvSpPr>
          <p:nvPr/>
        </p:nvSpPr>
        <p:spPr>
          <a:xfrm>
            <a:off x="350576" y="2746973"/>
            <a:ext cx="2506921" cy="2139553"/>
          </a:xfrm>
          <a:prstGeom prst="rect">
            <a:avLst/>
          </a:prstGeom>
          <a:noFill/>
          <a:ln>
            <a:noFill/>
          </a:ln>
        </p:spPr>
        <p:txBody>
          <a:bodyPr spcFirstLastPara="1" wrap="square" lIns="68569" tIns="34275" rIns="68569" bIns="34275" anchor="t" anchorCtr="0">
            <a:normAutofit fontScale="900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9pPr>
          </a:lstStyle>
          <a:p>
            <a:pPr algn="l">
              <a:lnSpc>
                <a:spcPct val="140000"/>
              </a:lnSpc>
              <a:buClr>
                <a:schemeClr val="lt1"/>
              </a:buClr>
              <a:buSzPct val="100000"/>
            </a:pPr>
            <a:r>
              <a:rPr lang="en-US" sz="1500" dirty="0"/>
              <a:t>A national marine sanctuary is an area that allows important ocean resources to be protected for current and future use.</a:t>
            </a:r>
            <a:br>
              <a:rPr lang="en-US" sz="1500" dirty="0"/>
            </a:br>
            <a:br>
              <a:rPr lang="en-US" sz="1500" dirty="0"/>
            </a:br>
            <a:br>
              <a:rPr lang="en-US" sz="1500" dirty="0"/>
            </a:br>
            <a:endParaRPr lang="en-US" sz="1500" dirty="0"/>
          </a:p>
        </p:txBody>
      </p:sp>
      <p:pic>
        <p:nvPicPr>
          <p:cNvPr id="2" name="Picture 1">
            <a:extLst>
              <a:ext uri="{FF2B5EF4-FFF2-40B4-BE49-F238E27FC236}">
                <a16:creationId xmlns:a16="http://schemas.microsoft.com/office/drawing/2014/main" id="{D6568014-7259-3B59-2F71-DD2A78D3B782}"/>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105149" y="1169207"/>
            <a:ext cx="5943600" cy="3272790"/>
          </a:xfrm>
          <a:prstGeom prst="rect">
            <a:avLst/>
          </a:prstGeom>
          <a:ln/>
        </p:spPr>
      </p:pic>
    </p:spTree>
    <p:extLst>
      <p:ext uri="{BB962C8B-B14F-4D97-AF65-F5344CB8AC3E}">
        <p14:creationId xmlns:p14="http://schemas.microsoft.com/office/powerpoint/2010/main" val="231417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41"/>
          <p:cNvPicPr preferRelativeResize="0"/>
          <p:nvPr/>
        </p:nvPicPr>
        <p:blipFill>
          <a:blip r:embed="rId3">
            <a:alphaModFix/>
          </a:blip>
          <a:stretch>
            <a:fillRect/>
          </a:stretch>
        </p:blipFill>
        <p:spPr>
          <a:xfrm>
            <a:off x="0" y="0"/>
            <a:ext cx="9136072" cy="5143501"/>
          </a:xfrm>
          <a:prstGeom prst="rect">
            <a:avLst/>
          </a:prstGeom>
          <a:noFill/>
          <a:ln>
            <a:noFill/>
          </a:ln>
        </p:spPr>
      </p:pic>
      <p:sp>
        <p:nvSpPr>
          <p:cNvPr id="249" name="Google Shape;249;p41"/>
          <p:cNvSpPr txBox="1"/>
          <p:nvPr/>
        </p:nvSpPr>
        <p:spPr>
          <a:xfrm>
            <a:off x="845875" y="218300"/>
            <a:ext cx="66033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solidFill>
                  <a:schemeClr val="lt1"/>
                </a:solidFill>
              </a:rPr>
              <a:t>Stellwagen Bank National Marine Sanctuary</a:t>
            </a:r>
            <a:endParaRPr sz="2500">
              <a:solidFill>
                <a:schemeClr val="lt1"/>
              </a:solidFill>
            </a:endParaRPr>
          </a:p>
        </p:txBody>
      </p:sp>
      <p:pic>
        <p:nvPicPr>
          <p:cNvPr id="3" name="Picture 2">
            <a:extLst>
              <a:ext uri="{FF2B5EF4-FFF2-40B4-BE49-F238E27FC236}">
                <a16:creationId xmlns:a16="http://schemas.microsoft.com/office/drawing/2014/main" id="{00BA6D15-6A76-BAB3-22AF-7B2D2E1801C1}"/>
              </a:ext>
            </a:extLst>
          </p:cNvPr>
          <p:cNvPicPr>
            <a:picLocks noChangeAspect="1"/>
          </p:cNvPicPr>
          <p:nvPr/>
        </p:nvPicPr>
        <p:blipFill>
          <a:blip r:embed="rId4"/>
          <a:stretch>
            <a:fillRect/>
          </a:stretch>
        </p:blipFill>
        <p:spPr>
          <a:xfrm>
            <a:off x="2409802" y="787700"/>
            <a:ext cx="4316467" cy="431646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42"/>
          <p:cNvPicPr preferRelativeResize="0"/>
          <p:nvPr/>
        </p:nvPicPr>
        <p:blipFill>
          <a:blip r:embed="rId3">
            <a:alphaModFix/>
          </a:blip>
          <a:stretch>
            <a:fillRect/>
          </a:stretch>
        </p:blipFill>
        <p:spPr>
          <a:xfrm>
            <a:off x="0" y="0"/>
            <a:ext cx="9136072" cy="5143501"/>
          </a:xfrm>
          <a:prstGeom prst="rect">
            <a:avLst/>
          </a:prstGeom>
          <a:noFill/>
          <a:ln>
            <a:noFill/>
          </a:ln>
        </p:spPr>
      </p:pic>
      <p:sp>
        <p:nvSpPr>
          <p:cNvPr id="256" name="Google Shape;256;p42"/>
          <p:cNvSpPr txBox="1"/>
          <p:nvPr/>
        </p:nvSpPr>
        <p:spPr>
          <a:xfrm>
            <a:off x="130275" y="1006000"/>
            <a:ext cx="5216640" cy="1194601"/>
          </a:xfrm>
          <a:prstGeom prst="rect">
            <a:avLst/>
          </a:prstGeom>
          <a:noFill/>
          <a:ln>
            <a:noFill/>
          </a:ln>
        </p:spPr>
        <p:txBody>
          <a:bodyPr spcFirstLastPara="1" wrap="square" lIns="91425" tIns="45700" rIns="91425" bIns="45700" anchor="t" anchorCtr="0">
            <a:normAutofit/>
          </a:bodyPr>
          <a:lstStyle/>
          <a:p>
            <a:pPr marL="0" lvl="0" indent="0" algn="l" rtl="0">
              <a:lnSpc>
                <a:spcPct val="140000"/>
              </a:lnSpc>
              <a:spcBef>
                <a:spcPts val="0"/>
              </a:spcBef>
              <a:spcAft>
                <a:spcPts val="0"/>
              </a:spcAft>
              <a:buNone/>
            </a:pPr>
            <a:r>
              <a:rPr lang="en" sz="2100" dirty="0">
                <a:solidFill>
                  <a:srgbClr val="FFFFFF"/>
                </a:solidFill>
              </a:rPr>
              <a:t>What resources does Stellwagen Bank National Marine Sanctuary protect? </a:t>
            </a:r>
            <a:endParaRPr sz="2000" dirty="0">
              <a:solidFill>
                <a:srgbClr val="FFFFFF"/>
              </a:solidFill>
            </a:endParaRPr>
          </a:p>
        </p:txBody>
      </p:sp>
      <p:sp>
        <p:nvSpPr>
          <p:cNvPr id="257" name="Google Shape;257;p42"/>
          <p:cNvSpPr txBox="1"/>
          <p:nvPr/>
        </p:nvSpPr>
        <p:spPr>
          <a:xfrm>
            <a:off x="845875" y="218300"/>
            <a:ext cx="66033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solidFill>
                  <a:schemeClr val="lt1"/>
                </a:solidFill>
              </a:rPr>
              <a:t>Stellwagen Bank National Marine Sanctuary</a:t>
            </a:r>
            <a:endParaRPr sz="2500">
              <a:solidFill>
                <a:schemeClr val="lt1"/>
              </a:solidFill>
            </a:endParaRPr>
          </a:p>
        </p:txBody>
      </p:sp>
      <p:pic>
        <p:nvPicPr>
          <p:cNvPr id="259" name="Google Shape;259;p42"/>
          <p:cNvPicPr preferRelativeResize="0"/>
          <p:nvPr/>
        </p:nvPicPr>
        <p:blipFill>
          <a:blip r:embed="rId4">
            <a:alphaModFix/>
          </a:blip>
          <a:stretch>
            <a:fillRect/>
          </a:stretch>
        </p:blipFill>
        <p:spPr>
          <a:xfrm>
            <a:off x="5935675" y="2983225"/>
            <a:ext cx="3200399" cy="2160271"/>
          </a:xfrm>
          <a:prstGeom prst="rect">
            <a:avLst/>
          </a:prstGeom>
          <a:noFill/>
          <a:ln>
            <a:noFill/>
          </a:ln>
        </p:spPr>
      </p:pic>
      <p:pic>
        <p:nvPicPr>
          <p:cNvPr id="260" name="Google Shape;260;p42"/>
          <p:cNvPicPr preferRelativeResize="0"/>
          <p:nvPr/>
        </p:nvPicPr>
        <p:blipFill>
          <a:blip r:embed="rId5">
            <a:alphaModFix/>
          </a:blip>
          <a:stretch>
            <a:fillRect/>
          </a:stretch>
        </p:blipFill>
        <p:spPr>
          <a:xfrm>
            <a:off x="5943600" y="1006000"/>
            <a:ext cx="3200400" cy="1778000"/>
          </a:xfrm>
          <a:prstGeom prst="rect">
            <a:avLst/>
          </a:prstGeom>
          <a:noFill/>
          <a:ln>
            <a:noFill/>
          </a:ln>
        </p:spPr>
      </p:pic>
      <p:pic>
        <p:nvPicPr>
          <p:cNvPr id="258" name="Google Shape;258;p42"/>
          <p:cNvPicPr preferRelativeResize="0"/>
          <p:nvPr/>
        </p:nvPicPr>
        <p:blipFill rotWithShape="1">
          <a:blip r:embed="rId6">
            <a:alphaModFix/>
          </a:blip>
          <a:srcRect r="11580"/>
          <a:stretch/>
        </p:blipFill>
        <p:spPr>
          <a:xfrm>
            <a:off x="3823029" y="2200601"/>
            <a:ext cx="2668092" cy="1704012"/>
          </a:xfrm>
          <a:prstGeom prst="rect">
            <a:avLst/>
          </a:prstGeom>
          <a:noFill/>
          <a:ln>
            <a:noFill/>
          </a:ln>
        </p:spPr>
      </p:pic>
      <p:sp>
        <p:nvSpPr>
          <p:cNvPr id="2" name="Rectangle 1">
            <a:extLst>
              <a:ext uri="{FF2B5EF4-FFF2-40B4-BE49-F238E27FC236}">
                <a16:creationId xmlns:a16="http://schemas.microsoft.com/office/drawing/2014/main" id="{815FDD3A-2079-2945-8CFF-A2CBBFAA3BEE}"/>
              </a:ext>
            </a:extLst>
          </p:cNvPr>
          <p:cNvSpPr/>
          <p:nvPr/>
        </p:nvSpPr>
        <p:spPr>
          <a:xfrm>
            <a:off x="452595" y="2338724"/>
            <a:ext cx="3362506" cy="1766509"/>
          </a:xfrm>
          <a:prstGeom prst="rect">
            <a:avLst/>
          </a:prstGeom>
        </p:spPr>
        <p:txBody>
          <a:bodyPr wrap="square">
            <a:spAutoFit/>
          </a:bodyPr>
          <a:lstStyle/>
          <a:p>
            <a:pPr lvl="0">
              <a:lnSpc>
                <a:spcPct val="140000"/>
              </a:lnSpc>
            </a:pPr>
            <a:r>
              <a:rPr lang="en-US" sz="2000" dirty="0">
                <a:solidFill>
                  <a:srgbClr val="FFFFFF"/>
                </a:solidFill>
              </a:rPr>
              <a:t>- ecosystems: rocky reefs</a:t>
            </a:r>
          </a:p>
          <a:p>
            <a:pPr lvl="0">
              <a:lnSpc>
                <a:spcPct val="140000"/>
              </a:lnSpc>
            </a:pPr>
            <a:r>
              <a:rPr lang="en-US" sz="2000" dirty="0">
                <a:solidFill>
                  <a:srgbClr val="FFFFFF"/>
                </a:solidFill>
              </a:rPr>
              <a:t>- organisms: whales</a:t>
            </a:r>
          </a:p>
          <a:p>
            <a:pPr lvl="0">
              <a:lnSpc>
                <a:spcPct val="140000"/>
              </a:lnSpc>
            </a:pPr>
            <a:r>
              <a:rPr lang="en-US" sz="2000" dirty="0">
                <a:solidFill>
                  <a:srgbClr val="FFFFFF"/>
                </a:solidFill>
              </a:rPr>
              <a:t>- other resources: shipwrecks</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43"/>
          <p:cNvPicPr preferRelativeResize="0"/>
          <p:nvPr/>
        </p:nvPicPr>
        <p:blipFill>
          <a:blip r:embed="rId3">
            <a:alphaModFix/>
          </a:blip>
          <a:stretch>
            <a:fillRect/>
          </a:stretch>
        </p:blipFill>
        <p:spPr>
          <a:xfrm>
            <a:off x="0" y="0"/>
            <a:ext cx="9136072" cy="5143501"/>
          </a:xfrm>
          <a:prstGeom prst="rect">
            <a:avLst/>
          </a:prstGeom>
          <a:noFill/>
          <a:ln>
            <a:noFill/>
          </a:ln>
        </p:spPr>
      </p:pic>
      <p:sp>
        <p:nvSpPr>
          <p:cNvPr id="266" name="Google Shape;266;p43"/>
          <p:cNvSpPr txBox="1"/>
          <p:nvPr/>
        </p:nvSpPr>
        <p:spPr>
          <a:xfrm>
            <a:off x="845875" y="218300"/>
            <a:ext cx="66033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a:solidFill>
                  <a:schemeClr val="lt1"/>
                </a:solidFill>
              </a:rPr>
              <a:t>Stellwagen Bank National Marine Sanctuary</a:t>
            </a:r>
            <a:endParaRPr sz="2500">
              <a:solidFill>
                <a:schemeClr val="lt1"/>
              </a:solidFill>
            </a:endParaRPr>
          </a:p>
        </p:txBody>
      </p:sp>
      <p:pic>
        <p:nvPicPr>
          <p:cNvPr id="267" name="Google Shape;267;p43"/>
          <p:cNvPicPr preferRelativeResize="0"/>
          <p:nvPr/>
        </p:nvPicPr>
        <p:blipFill>
          <a:blip r:embed="rId4">
            <a:alphaModFix/>
          </a:blip>
          <a:stretch>
            <a:fillRect/>
          </a:stretch>
        </p:blipFill>
        <p:spPr>
          <a:xfrm>
            <a:off x="2122163" y="1096750"/>
            <a:ext cx="5120640" cy="391030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44"/>
          <p:cNvPicPr preferRelativeResize="0"/>
          <p:nvPr/>
        </p:nvPicPr>
        <p:blipFill>
          <a:blip r:embed="rId5">
            <a:alphaModFix/>
          </a:blip>
          <a:stretch>
            <a:fillRect/>
          </a:stretch>
        </p:blipFill>
        <p:spPr>
          <a:xfrm>
            <a:off x="0" y="0"/>
            <a:ext cx="9136072" cy="5143501"/>
          </a:xfrm>
          <a:prstGeom prst="rect">
            <a:avLst/>
          </a:prstGeom>
          <a:noFill/>
          <a:ln>
            <a:noFill/>
          </a:ln>
        </p:spPr>
      </p:pic>
      <p:sp>
        <p:nvSpPr>
          <p:cNvPr id="274" name="Google Shape;274;p44"/>
          <p:cNvSpPr txBox="1"/>
          <p:nvPr/>
        </p:nvSpPr>
        <p:spPr>
          <a:xfrm>
            <a:off x="845875" y="218300"/>
            <a:ext cx="66033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a:solidFill>
                  <a:schemeClr val="lt1"/>
                </a:solidFill>
              </a:rPr>
              <a:t>Banks and their Importance</a:t>
            </a:r>
            <a:endParaRPr sz="2500">
              <a:solidFill>
                <a:schemeClr val="lt1"/>
              </a:solidFill>
            </a:endParaRPr>
          </a:p>
        </p:txBody>
      </p:sp>
      <p:pic>
        <p:nvPicPr>
          <p:cNvPr id="4" name="banks-101.mp4">
            <a:hlinkClick r:id="" action="ppaction://media"/>
            <a:extLst>
              <a:ext uri="{FF2B5EF4-FFF2-40B4-BE49-F238E27FC236}">
                <a16:creationId xmlns:a16="http://schemas.microsoft.com/office/drawing/2014/main" id="{4C5DEA9E-148D-614C-AE79-6578866D72E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3EDCD8C4-8DC5-6442-B5CE-22C0E0FDC780}"/>
              </a:ext>
            </a:extLst>
          </p:cNvPr>
          <p:cNvPicPr>
            <a:picLocks noChangeAspect="1"/>
          </p:cNvPicPr>
          <p:nvPr/>
        </p:nvPicPr>
        <p:blipFill>
          <a:blip r:embed="rId6"/>
          <a:stretch>
            <a:fillRect/>
          </a:stretch>
        </p:blipFill>
        <p:spPr>
          <a:xfrm>
            <a:off x="2076773" y="1741777"/>
            <a:ext cx="4742481" cy="26715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20922" fill="hold"/>
                                        <p:tgtEl>
                                          <p:spTgt spid="4"/>
                                        </p:tgtEl>
                                      </p:cBhvr>
                                    </p:cmd>
                                  </p:childTnLst>
                                </p:cTn>
                              </p:par>
                              <p:par>
                                <p:cTn id="9" presetID="1" presetClass="exit" presetSubtype="0" fill="hold"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5"/>
          <p:cNvSpPr txBox="1">
            <a:spLocks noGrp="1"/>
          </p:cNvSpPr>
          <p:nvPr>
            <p:ph type="title"/>
          </p:nvPr>
        </p:nvSpPr>
        <p:spPr>
          <a:xfrm>
            <a:off x="628650" y="0"/>
            <a:ext cx="7886700" cy="9942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lt1"/>
              </a:buClr>
              <a:buSzPts val="3300"/>
              <a:buFont typeface="Calibri"/>
              <a:buNone/>
            </a:pPr>
            <a:r>
              <a:rPr lang="en" sz="2500">
                <a:solidFill>
                  <a:schemeClr val="lt1"/>
                </a:solidFill>
              </a:rPr>
              <a:t>Impacts of Upwelling</a:t>
            </a:r>
            <a:endParaRPr sz="2500"/>
          </a:p>
        </p:txBody>
      </p:sp>
      <p:pic>
        <p:nvPicPr>
          <p:cNvPr id="281" name="Google Shape;281;p45">
            <a:hlinkClick r:id="rId3"/>
          </p:cNvPr>
          <p:cNvPicPr preferRelativeResize="0"/>
          <p:nvPr/>
        </p:nvPicPr>
        <p:blipFill>
          <a:blip r:embed="rId4">
            <a:alphaModFix/>
          </a:blip>
          <a:stretch>
            <a:fillRect/>
          </a:stretch>
        </p:blipFill>
        <p:spPr>
          <a:xfrm>
            <a:off x="229325" y="1652350"/>
            <a:ext cx="5437701" cy="2982675"/>
          </a:xfrm>
          <a:prstGeom prst="rect">
            <a:avLst/>
          </a:prstGeom>
          <a:noFill/>
          <a:ln>
            <a:noFill/>
          </a:ln>
        </p:spPr>
      </p:pic>
      <p:pic>
        <p:nvPicPr>
          <p:cNvPr id="282" name="Google Shape;282;p45"/>
          <p:cNvPicPr preferRelativeResize="0"/>
          <p:nvPr/>
        </p:nvPicPr>
        <p:blipFill>
          <a:blip r:embed="rId5">
            <a:alphaModFix/>
          </a:blip>
          <a:stretch>
            <a:fillRect/>
          </a:stretch>
        </p:blipFill>
        <p:spPr>
          <a:xfrm>
            <a:off x="5861426" y="2050838"/>
            <a:ext cx="3158174" cy="19896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TotalTime>
  <Words>2387</Words>
  <Application>Microsoft Macintosh PowerPoint</Application>
  <PresentationFormat>On-screen Show (16:9)</PresentationFormat>
  <Paragraphs>152</Paragraphs>
  <Slides>16</Slides>
  <Notes>16</Notes>
  <HiddenSlides>0</HiddenSlides>
  <MMClips>3</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16</vt:i4>
      </vt:variant>
    </vt:vector>
  </HeadingPairs>
  <TitlesOfParts>
    <vt:vector size="21" baseType="lpstr">
      <vt:lpstr>Arial</vt:lpstr>
      <vt:lpstr>Calibri</vt:lpstr>
      <vt:lpstr>Simple Light</vt:lpstr>
      <vt:lpstr>Office Theme</vt:lpstr>
      <vt:lpstr>5_Blank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Impacts of Upwelling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claire.fackler</cp:lastModifiedBy>
  <cp:revision>13</cp:revision>
  <dcterms:modified xsi:type="dcterms:W3CDTF">2024-02-02T20:30:10Z</dcterms:modified>
</cp:coreProperties>
</file>